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3.xml" ContentType="application/vnd.openxmlformats-officedocument.theme+xml"/>
  <Override PartName="/ppt/slideLayouts/slideLayout10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5" r:id="rId2"/>
    <p:sldMasterId id="2147483730" r:id="rId3"/>
    <p:sldMasterId id="2147483765" r:id="rId4"/>
  </p:sldMasterIdLst>
  <p:notesMasterIdLst>
    <p:notesMasterId r:id="rId19"/>
  </p:notesMasterIdLst>
  <p:handoutMasterIdLst>
    <p:handoutMasterId r:id="rId20"/>
  </p:handoutMasterIdLst>
  <p:sldIdLst>
    <p:sldId id="256" r:id="rId5"/>
    <p:sldId id="268" r:id="rId6"/>
    <p:sldId id="271" r:id="rId7"/>
    <p:sldId id="270" r:id="rId8"/>
    <p:sldId id="266" r:id="rId9"/>
    <p:sldId id="267" r:id="rId10"/>
    <p:sldId id="257" r:id="rId11"/>
    <p:sldId id="258" r:id="rId12"/>
    <p:sldId id="259" r:id="rId13"/>
    <p:sldId id="262" r:id="rId14"/>
    <p:sldId id="263" r:id="rId15"/>
    <p:sldId id="264" r:id="rId16"/>
    <p:sldId id="269" r:id="rId17"/>
    <p:sldId id="261" r:id="rId18"/>
  </p:sldIdLst>
  <p:sldSz cx="9144000" cy="5143500" type="screen16x9"/>
  <p:notesSz cx="9223375" cy="7010400"/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50" autoAdjust="0"/>
    <p:restoredTop sz="94660"/>
  </p:normalViewPr>
  <p:slideViewPr>
    <p:cSldViewPr snapToGrid="0">
      <p:cViewPr varScale="1">
        <p:scale>
          <a:sx n="86" d="100"/>
          <a:sy n="86" d="100"/>
        </p:scale>
        <p:origin x="-680" y="-1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96796" cy="351737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24445" y="1"/>
            <a:ext cx="3996796" cy="351737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r">
              <a:defRPr sz="1200"/>
            </a:lvl1pPr>
          </a:lstStyle>
          <a:p>
            <a:fld id="{3F400C46-DF08-45BF-8478-E6D45E8620EF}" type="datetimeFigureOut">
              <a:rPr lang="en-US" smtClean="0"/>
              <a:t>18-04-25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3996796" cy="351736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24445" y="6658664"/>
            <a:ext cx="3996796" cy="351736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r">
              <a:defRPr sz="1200"/>
            </a:lvl1pPr>
          </a:lstStyle>
          <a:p>
            <a:fld id="{8693F8C3-F346-4741-B20D-65B60A298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1823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96796" cy="351737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24445" y="1"/>
            <a:ext cx="3996796" cy="351737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r">
              <a:defRPr sz="1200"/>
            </a:lvl1pPr>
          </a:lstStyle>
          <a:p>
            <a:fld id="{7845CE9A-8EE8-4A0D-8549-90ABD2CBA6BE}" type="datetimeFigureOut">
              <a:rPr lang="en-US" smtClean="0"/>
              <a:t>18-04-25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09838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57" tIns="46378" rIns="92757" bIns="4637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2338" y="3373754"/>
            <a:ext cx="7378700" cy="2760346"/>
          </a:xfrm>
          <a:prstGeom prst="rect">
            <a:avLst/>
          </a:prstGeom>
        </p:spPr>
        <p:txBody>
          <a:bodyPr vert="horz" lIns="92757" tIns="46378" rIns="92757" bIns="4637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3996796" cy="351736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24445" y="6658664"/>
            <a:ext cx="3996796" cy="351736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r">
              <a:defRPr sz="1200"/>
            </a:lvl1pPr>
          </a:lstStyle>
          <a:p>
            <a:fld id="{E17E1DE7-A5E0-4D85-8CD3-7281D3CC1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437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F8C6E4-4D32-4815-B0CA-30D3D86DA221}" type="slidenum">
              <a:rPr lang="en-CA">
                <a:solidFill>
                  <a:prstClr val="black"/>
                </a:solidFill>
              </a:rPr>
              <a:pPr/>
              <a:t>7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Knowledge-cognitive</a:t>
            </a:r>
          </a:p>
          <a:p>
            <a:r>
              <a:rPr lang="en-US"/>
              <a:t>Skills-behavioral</a:t>
            </a:r>
          </a:p>
          <a:p>
            <a:r>
              <a:rPr lang="en-US"/>
              <a:t>Attitudes-Affective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7007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2EE57B-FFBE-43D2-8ABC-758D93C84C63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Empathy </a:t>
            </a:r>
          </a:p>
          <a:p>
            <a:r>
              <a:rPr lang="en-US" smtClean="0"/>
              <a:t>Understanding.. </a:t>
            </a:r>
          </a:p>
          <a:p>
            <a:endParaRPr lang="en-US" smtClean="0"/>
          </a:p>
          <a:p>
            <a:r>
              <a:rPr lang="en-US" smtClean="0"/>
              <a:t>In teaching, curriculum phase when we confront differences.. Need preparation in order to interact; Culture A may be SO distant from Culture C  due to language, geo politic, religion, prior contact, old blood, disposition;  Some intercultural connections WILL require more work in preparation; leadership required here.  Engaging deep differences; which is the wellspring of learning - best if you believe in appreciative perspective; open-mindedness.  Stuff hits you comes out of lack of awareness. Buddhists say that three things block us: Ignorance, detachment and fear…. Transformative learning suggests that we work WITH these forces using self-awareness and self mgt… </a:t>
            </a:r>
          </a:p>
          <a:p>
            <a:endParaRPr lang="en-US" smtClean="0"/>
          </a:p>
          <a:p>
            <a:r>
              <a:rPr lang="en-US" smtClean="0"/>
              <a:t>Use elements from different cultures: Modeling - First nations  learning circle, buddhist orientation, Chinese  5 elements; Brock’s parallel expressions</a:t>
            </a:r>
          </a:p>
        </p:txBody>
      </p:sp>
    </p:spTree>
    <p:extLst>
      <p:ext uri="{BB962C8B-B14F-4D97-AF65-F5344CB8AC3E}">
        <p14:creationId xmlns:p14="http://schemas.microsoft.com/office/powerpoint/2010/main" val="3589079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jp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jpg"/><Relationship Id="rId3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g"/><Relationship Id="rId3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jpg"/><Relationship Id="rId3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jpg"/><Relationship Id="rId3" Type="http://schemas.openxmlformats.org/officeDocument/2006/relationships/image" Target="../media/image1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jpg"/><Relationship Id="rId3" Type="http://schemas.openxmlformats.org/officeDocument/2006/relationships/image" Target="../media/image25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jp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jp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jp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jp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jp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jp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jp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jp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jpg"/><Relationship Id="rId3" Type="http://schemas.openxmlformats.org/officeDocument/2006/relationships/image" Target="../media/image1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jpg"/><Relationship Id="rId3" Type="http://schemas.openxmlformats.org/officeDocument/2006/relationships/image" Target="../media/image1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2.jpg"/><Relationship Id="rId3" Type="http://schemas.openxmlformats.org/officeDocument/2006/relationships/image" Target="../media/image1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3.jpg"/><Relationship Id="rId3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4.jpg"/><Relationship Id="rId3" Type="http://schemas.openxmlformats.org/officeDocument/2006/relationships/image" Target="../media/image25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jp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jp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jp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jp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jp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jp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jp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4.jp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5.jp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jp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jpg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8.jp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9.jp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0.jpg"/><Relationship Id="rId3" Type="http://schemas.openxmlformats.org/officeDocument/2006/relationships/image" Target="../media/image1.pn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1.jpg"/><Relationship Id="rId3" Type="http://schemas.openxmlformats.org/officeDocument/2006/relationships/image" Target="../media/image1.pn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2.jpg"/><Relationship Id="rId3" Type="http://schemas.openxmlformats.org/officeDocument/2006/relationships/image" Target="../media/image1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3.jpg"/><Relationship Id="rId3" Type="http://schemas.openxmlformats.org/officeDocument/2006/relationships/image" Target="../media/image1.png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4.jpg"/><Relationship Id="rId3" Type="http://schemas.openxmlformats.org/officeDocument/2006/relationships/image" Target="../media/image25.pn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39238" y="1198523"/>
            <a:ext cx="8252820" cy="1392521"/>
          </a:xfrm>
          <a:prstGeom prst="rect">
            <a:avLst/>
          </a:prstGeom>
        </p:spPr>
        <p:txBody>
          <a:bodyPr lIns="68580" tIns="34290" rIns="68580" bIns="34290">
            <a:normAutofit/>
          </a:bodyPr>
          <a:lstStyle>
            <a:lvl1pPr algn="l">
              <a:defRPr sz="4300" b="1" i="0" u="none" baseline="0">
                <a:solidFill>
                  <a:schemeClr val="tx1"/>
                </a:solidFill>
                <a:uFill>
                  <a:solidFill>
                    <a:srgbClr val="002C54"/>
                  </a:solidFill>
                </a:u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45518" y="2732602"/>
            <a:ext cx="8246540" cy="971550"/>
          </a:xfrm>
          <a:prstGeom prst="rect">
            <a:avLst/>
          </a:prstGeom>
          <a:noFill/>
        </p:spPr>
        <p:txBody>
          <a:bodyPr lIns="68580" tIns="34290" rIns="68580" bIns="34290">
            <a:normAutofit/>
          </a:bodyPr>
          <a:lstStyle>
            <a:lvl1pPr marL="0" indent="0" algn="l"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r>
              <a:rPr lang="en-US" sz="1400" spc="0" baseline="0" dirty="0" smtClean="0"/>
              <a:t>Presented by:  BCIT faculty or staff name</a:t>
            </a:r>
            <a:br>
              <a:rPr lang="en-US" sz="1400" spc="0" baseline="0" dirty="0" smtClean="0"/>
            </a:br>
            <a:r>
              <a:rPr lang="en-US" sz="1400" spc="0" baseline="0" dirty="0" smtClean="0"/>
              <a:t>Month day, year</a:t>
            </a:r>
          </a:p>
        </p:txBody>
      </p:sp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003C71"/>
                </a:solidFill>
              </a:rPr>
              <a:pPr/>
              <a:t>‹#›</a:t>
            </a:fld>
            <a:endParaRPr lang="en-US" sz="700" dirty="0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245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3" y="855446"/>
            <a:ext cx="5240956" cy="2562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411480"/>
            <a:endParaRPr lang="en-US" sz="1200" dirty="0">
              <a:solidFill>
                <a:srgbClr val="003C7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32959" y="1751104"/>
            <a:ext cx="7613846" cy="1118429"/>
          </a:xfrm>
          <a:prstGeom prst="rect">
            <a:avLst/>
          </a:prstGeom>
        </p:spPr>
        <p:txBody>
          <a:bodyPr lIns="68580" tIns="34290" rIns="68580" bIns="34290"/>
          <a:lstStyle>
            <a:lvl1pPr algn="l" fontAlgn="t">
              <a:lnSpc>
                <a:spcPts val="3375"/>
              </a:lnSpc>
              <a:defRPr b="1" i="0" u="none" baseline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30000"/>
                    </a:prstClr>
                  </a:outerShdw>
                </a:effectLst>
                <a:uFill>
                  <a:solidFill>
                    <a:srgbClr val="002C54"/>
                  </a:solidFill>
                </a:uFill>
              </a:defRPr>
            </a:lvl1pPr>
          </a:lstStyle>
          <a:p>
            <a:r>
              <a:rPr lang="en-US" dirty="0" smtClean="0"/>
              <a:t>Short blurb</a:t>
            </a:r>
            <a:br>
              <a:rPr lang="en-US" dirty="0" smtClean="0"/>
            </a:br>
            <a:r>
              <a:rPr lang="en-US" dirty="0" smtClean="0"/>
              <a:t>4-5 words max</a:t>
            </a:r>
            <a:endParaRPr lang="en-US" dirty="0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003C71"/>
                </a:solidFill>
              </a:rPr>
              <a:pPr/>
              <a:t>‹#›</a:t>
            </a:fld>
            <a:endParaRPr lang="en-US" sz="700" dirty="0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45190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411480"/>
            <a:fld id="{5571A04D-245D-48CF-9034-7E04D388C6BA}" type="datetimeFigureOut">
              <a:rPr lang="en-US" smtClean="0">
                <a:solidFill>
                  <a:srgbClr val="003C71"/>
                </a:solidFill>
              </a:rPr>
              <a:pPr defTabSz="411480"/>
              <a:t>18-04-25</a:t>
            </a:fld>
            <a:endParaRPr lang="en-US">
              <a:solidFill>
                <a:srgbClr val="003C7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411480"/>
            <a:endParaRPr lang="en-US">
              <a:solidFill>
                <a:srgbClr val="003C7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411480"/>
            <a:fld id="{851DA414-2C35-4009-81A1-3C2239CE0273}" type="slidenum">
              <a:rPr lang="en-US" smtClean="0">
                <a:solidFill>
                  <a:srgbClr val="003C71"/>
                </a:solidFill>
              </a:rPr>
              <a:pPr defTabSz="411480"/>
              <a:t>‹#›</a:t>
            </a:fld>
            <a:endParaRPr lang="en-US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19271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0" y="273844"/>
            <a:ext cx="7886700" cy="99417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14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07"/>
            <a:ext cx="3868340" cy="2763441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2" cy="617934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14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2" cy="2763441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411480"/>
            <a:fld id="{5571A04D-245D-48CF-9034-7E04D388C6BA}" type="datetimeFigureOut">
              <a:rPr lang="en-US" smtClean="0">
                <a:solidFill>
                  <a:srgbClr val="003C71"/>
                </a:solidFill>
              </a:rPr>
              <a:pPr defTabSz="411480"/>
              <a:t>18-04-25</a:t>
            </a:fld>
            <a:endParaRPr lang="en-US">
              <a:solidFill>
                <a:srgbClr val="003C7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411480"/>
            <a:endParaRPr lang="en-US">
              <a:solidFill>
                <a:srgbClr val="003C7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411480"/>
            <a:fld id="{851DA414-2C35-4009-81A1-3C2239CE0273}" type="slidenum">
              <a:rPr lang="en-US" smtClean="0">
                <a:solidFill>
                  <a:srgbClr val="003C71"/>
                </a:solidFill>
              </a:rPr>
              <a:pPr defTabSz="411480"/>
              <a:t>‹#›</a:t>
            </a:fld>
            <a:endParaRPr lang="en-US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8503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32957" y="565393"/>
            <a:ext cx="7613846" cy="585786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algn="l" fontAlgn="t">
              <a:defRPr b="1" i="0" u="none" baseline="0">
                <a:solidFill>
                  <a:schemeClr val="tx1"/>
                </a:solidFill>
                <a:uFill>
                  <a:solidFill>
                    <a:srgbClr val="002C54"/>
                  </a:solidFill>
                </a:uFill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-9401"/>
            <a:ext cx="91440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411480"/>
            <a:endParaRPr lang="en-US" sz="120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791724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3" y="855446"/>
            <a:ext cx="5240956" cy="2562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411480"/>
            <a:endParaRPr lang="en-US" sz="1200" dirty="0">
              <a:solidFill>
                <a:srgbClr val="003C7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32959" y="2782568"/>
            <a:ext cx="7613846" cy="1118429"/>
          </a:xfrm>
          <a:prstGeom prst="rect">
            <a:avLst/>
          </a:prstGeom>
        </p:spPr>
        <p:txBody>
          <a:bodyPr lIns="68580" tIns="34290" rIns="68580" bIns="34290"/>
          <a:lstStyle>
            <a:lvl1pPr algn="l" fontAlgn="t">
              <a:lnSpc>
                <a:spcPts val="3375"/>
              </a:lnSpc>
              <a:defRPr b="1" i="0" u="none" baseline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30000"/>
                    </a:prstClr>
                  </a:outerShdw>
                </a:effectLst>
                <a:uFill>
                  <a:solidFill>
                    <a:srgbClr val="002C54"/>
                  </a:solidFill>
                </a:uFill>
              </a:defRPr>
            </a:lvl1pPr>
          </a:lstStyle>
          <a:p>
            <a:r>
              <a:rPr lang="en-US" dirty="0" smtClean="0"/>
              <a:t>Short blurb</a:t>
            </a:r>
            <a:br>
              <a:rPr lang="en-US" dirty="0" smtClean="0"/>
            </a:br>
            <a:r>
              <a:rPr lang="en-US" dirty="0" smtClean="0"/>
              <a:t>4-5 words max</a:t>
            </a:r>
            <a:endParaRPr lang="en-US" dirty="0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FFFFFF"/>
                </a:solidFill>
              </a:rPr>
              <a:pPr/>
              <a:t>‹#›</a:t>
            </a:fld>
            <a:endParaRPr lang="en-US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542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3" y="855446"/>
            <a:ext cx="5240956" cy="2562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411480"/>
            <a:endParaRPr lang="en-US" sz="1200" dirty="0">
              <a:solidFill>
                <a:srgbClr val="003C7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32959" y="2859175"/>
            <a:ext cx="7613846" cy="1118429"/>
          </a:xfrm>
          <a:prstGeom prst="rect">
            <a:avLst/>
          </a:prstGeom>
        </p:spPr>
        <p:txBody>
          <a:bodyPr lIns="68580" tIns="34290" rIns="68580" bIns="34290"/>
          <a:lstStyle>
            <a:lvl1pPr algn="l" fontAlgn="t">
              <a:lnSpc>
                <a:spcPts val="3375"/>
              </a:lnSpc>
              <a:defRPr b="1" i="0" u="none" baseline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30000"/>
                    </a:prstClr>
                  </a:outerShdw>
                </a:effectLst>
                <a:uFill>
                  <a:solidFill>
                    <a:srgbClr val="002C54"/>
                  </a:solidFill>
                </a:uFill>
              </a:defRPr>
            </a:lvl1pPr>
          </a:lstStyle>
          <a:p>
            <a:r>
              <a:rPr lang="en-US" dirty="0" smtClean="0"/>
              <a:t>Short blurb</a:t>
            </a:r>
            <a:br>
              <a:rPr lang="en-US" dirty="0" smtClean="0"/>
            </a:br>
            <a:r>
              <a:rPr lang="en-US" dirty="0" smtClean="0"/>
              <a:t>4-5 words max</a:t>
            </a:r>
            <a:endParaRPr lang="en-US" dirty="0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FFFFFF"/>
                </a:solidFill>
              </a:rPr>
              <a:pPr/>
              <a:t>‹#›</a:t>
            </a:fld>
            <a:endParaRPr lang="en-US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539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3" y="855446"/>
            <a:ext cx="5240956" cy="2562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411480"/>
            <a:endParaRPr lang="en-US" sz="1200" dirty="0">
              <a:solidFill>
                <a:srgbClr val="003C7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32959" y="3315811"/>
            <a:ext cx="7613846" cy="1118429"/>
          </a:xfrm>
          <a:prstGeom prst="rect">
            <a:avLst/>
          </a:prstGeom>
        </p:spPr>
        <p:txBody>
          <a:bodyPr lIns="68580" tIns="34290" rIns="68580" bIns="34290"/>
          <a:lstStyle>
            <a:lvl1pPr algn="l" fontAlgn="t">
              <a:lnSpc>
                <a:spcPts val="3375"/>
              </a:lnSpc>
              <a:defRPr b="1" i="0" u="none" baseline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uFill>
                  <a:solidFill>
                    <a:srgbClr val="002C54"/>
                  </a:solidFill>
                </a:uFill>
              </a:defRPr>
            </a:lvl1pPr>
          </a:lstStyle>
          <a:p>
            <a:r>
              <a:rPr lang="en-US" dirty="0" smtClean="0"/>
              <a:t>Short blurb</a:t>
            </a:r>
            <a:br>
              <a:rPr lang="en-US" dirty="0" smtClean="0"/>
            </a:br>
            <a:r>
              <a:rPr lang="en-US" dirty="0" smtClean="0"/>
              <a:t>4-5 words max</a:t>
            </a:r>
            <a:endParaRPr lang="en-US" dirty="0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FFFFFF"/>
                </a:solidFill>
              </a:rPr>
              <a:pPr/>
              <a:t>‹#›</a:t>
            </a:fld>
            <a:endParaRPr lang="en-US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1977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3" y="855446"/>
            <a:ext cx="5240956" cy="2562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411480"/>
            <a:endParaRPr lang="en-US" sz="1200" dirty="0">
              <a:solidFill>
                <a:srgbClr val="003C7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32959" y="3228570"/>
            <a:ext cx="7613846" cy="1118429"/>
          </a:xfrm>
          <a:prstGeom prst="rect">
            <a:avLst/>
          </a:prstGeom>
        </p:spPr>
        <p:txBody>
          <a:bodyPr lIns="68580" tIns="34290" rIns="68580" bIns="34290"/>
          <a:lstStyle>
            <a:lvl1pPr algn="l" fontAlgn="t">
              <a:lnSpc>
                <a:spcPts val="3375"/>
              </a:lnSpc>
              <a:defRPr b="1" i="0" u="none" baseline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30000"/>
                    </a:prstClr>
                  </a:outerShdw>
                </a:effectLst>
                <a:uFill>
                  <a:solidFill>
                    <a:srgbClr val="002C54"/>
                  </a:solidFill>
                </a:uFill>
              </a:defRPr>
            </a:lvl1pPr>
          </a:lstStyle>
          <a:p>
            <a:r>
              <a:rPr lang="en-US" dirty="0" smtClean="0"/>
              <a:t>Short blurb</a:t>
            </a:r>
            <a:br>
              <a:rPr lang="en-US" dirty="0" smtClean="0"/>
            </a:br>
            <a:r>
              <a:rPr lang="en-US" dirty="0" smtClean="0"/>
              <a:t>4-5 words max</a:t>
            </a:r>
            <a:endParaRPr lang="en-US" dirty="0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003C71"/>
                </a:solidFill>
              </a:rPr>
              <a:pPr/>
              <a:t>‹#›</a:t>
            </a:fld>
            <a:endParaRPr lang="en-US" sz="700" dirty="0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7094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3" y="855446"/>
            <a:ext cx="5240956" cy="2562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411480"/>
            <a:endParaRPr lang="en-US" sz="1200" dirty="0">
              <a:solidFill>
                <a:srgbClr val="003C7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32959" y="3556187"/>
            <a:ext cx="7613846" cy="1118429"/>
          </a:xfrm>
          <a:prstGeom prst="rect">
            <a:avLst/>
          </a:prstGeom>
        </p:spPr>
        <p:txBody>
          <a:bodyPr lIns="68580" tIns="34290" rIns="68580" bIns="34290"/>
          <a:lstStyle>
            <a:lvl1pPr algn="l" fontAlgn="t">
              <a:lnSpc>
                <a:spcPts val="3375"/>
              </a:lnSpc>
              <a:defRPr b="1" i="0" u="none" baseline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uFill>
                  <a:solidFill>
                    <a:srgbClr val="002C54"/>
                  </a:solidFill>
                </a:uFill>
              </a:defRPr>
            </a:lvl1pPr>
          </a:lstStyle>
          <a:p>
            <a:r>
              <a:rPr lang="en-US" dirty="0" smtClean="0"/>
              <a:t>Short blurb</a:t>
            </a:r>
            <a:br>
              <a:rPr lang="en-US" dirty="0" smtClean="0"/>
            </a:br>
            <a:r>
              <a:rPr lang="en-US" dirty="0" smtClean="0"/>
              <a:t>4-5 words max</a:t>
            </a:r>
            <a:endParaRPr lang="en-US" dirty="0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003C71"/>
                </a:solidFill>
              </a:rPr>
              <a:pPr/>
              <a:t>‹#›</a:t>
            </a:fld>
            <a:endParaRPr lang="en-US" sz="700" dirty="0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2398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3" y="855446"/>
            <a:ext cx="5240956" cy="2562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411480"/>
            <a:endParaRPr lang="en-US" sz="1200" dirty="0">
              <a:solidFill>
                <a:srgbClr val="003C7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32959" y="1866492"/>
            <a:ext cx="7613846" cy="1118429"/>
          </a:xfrm>
          <a:prstGeom prst="rect">
            <a:avLst/>
          </a:prstGeom>
        </p:spPr>
        <p:txBody>
          <a:bodyPr lIns="68580" tIns="34290" rIns="68580" bIns="34290"/>
          <a:lstStyle>
            <a:lvl1pPr algn="l" fontAlgn="t">
              <a:lnSpc>
                <a:spcPts val="3375"/>
              </a:lnSpc>
              <a:defRPr b="1" i="0" u="none" baseline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uFill>
                  <a:solidFill>
                    <a:srgbClr val="002C54"/>
                  </a:solidFill>
                </a:uFill>
              </a:defRPr>
            </a:lvl1pPr>
          </a:lstStyle>
          <a:p>
            <a:r>
              <a:rPr lang="en-US" dirty="0" smtClean="0"/>
              <a:t>Short blurb</a:t>
            </a:r>
            <a:br>
              <a:rPr lang="en-US" dirty="0" smtClean="0"/>
            </a:br>
            <a:r>
              <a:rPr lang="en-US" dirty="0" smtClean="0"/>
              <a:t>4-5 words max</a:t>
            </a:r>
            <a:endParaRPr lang="en-US" dirty="0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FFFFFF"/>
                </a:solidFill>
              </a:rPr>
              <a:pPr/>
              <a:t>‹#›</a:t>
            </a:fld>
            <a:endParaRPr lang="en-US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800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sp>
        <p:nvSpPr>
          <p:cNvPr id="6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003C71"/>
                </a:solidFill>
              </a:rPr>
              <a:pPr/>
              <a:t>‹#›</a:t>
            </a:fld>
            <a:endParaRPr lang="en-US" sz="700" dirty="0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281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sp>
        <p:nvSpPr>
          <p:cNvPr id="6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003C71"/>
                </a:solidFill>
              </a:rPr>
              <a:pPr/>
              <a:t>‹#›</a:t>
            </a:fld>
            <a:endParaRPr lang="en-US" sz="700" dirty="0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262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sp>
        <p:nvSpPr>
          <p:cNvPr id="6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003C71"/>
                </a:solidFill>
              </a:rPr>
              <a:pPr/>
              <a:t>‹#›</a:t>
            </a:fld>
            <a:endParaRPr lang="en-US" sz="700" dirty="0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79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-9401"/>
            <a:ext cx="91440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411480"/>
            <a:endParaRPr lang="en-US" sz="1200">
              <a:noFill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39235" y="1328761"/>
            <a:ext cx="7570304" cy="2983883"/>
          </a:xfrm>
          <a:prstGeom prst="rect">
            <a:avLst/>
          </a:prstGeom>
        </p:spPr>
        <p:txBody>
          <a:bodyPr lIns="68580" tIns="34290" rIns="68580" bIns="34290"/>
          <a:lstStyle>
            <a:lvl1pPr marL="0" marR="0" indent="0" algn="l" defTabSz="30859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CA" dirty="0" smtClean="0"/>
              <a:t>Agenda item goes here</a:t>
            </a:r>
            <a:br>
              <a:rPr lang="en-CA" dirty="0" smtClean="0"/>
            </a:br>
            <a:r>
              <a:rPr lang="en-CA" dirty="0" smtClean="0"/>
              <a:t>Agenda item goes here</a:t>
            </a:r>
            <a:br>
              <a:rPr lang="en-CA" dirty="0" smtClean="0"/>
            </a:br>
            <a:r>
              <a:rPr lang="en-CA" dirty="0" smtClean="0"/>
              <a:t>Agenda item goes here</a:t>
            </a:r>
            <a:br>
              <a:rPr lang="en-CA" dirty="0" smtClean="0"/>
            </a:br>
            <a:r>
              <a:rPr lang="en-CA" dirty="0" smtClean="0"/>
              <a:t>Agenda item goes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45524" y="565391"/>
            <a:ext cx="7564019" cy="585786"/>
          </a:xfrm>
          <a:prstGeom prst="rect">
            <a:avLst/>
          </a:prstGeom>
        </p:spPr>
        <p:txBody>
          <a:bodyPr lIns="68580" tIns="34290" rIns="68580" bIns="34290"/>
          <a:lstStyle>
            <a:lvl1pPr algn="l" fontAlgn="t">
              <a:defRPr b="1" i="0" u="none" baseline="0">
                <a:solidFill>
                  <a:schemeClr val="tx1"/>
                </a:solidFill>
                <a:uFill>
                  <a:solidFill>
                    <a:srgbClr val="002C54"/>
                  </a:solidFill>
                </a:uFill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003C71"/>
                </a:solidFill>
              </a:rPr>
              <a:pPr/>
              <a:t>‹#›</a:t>
            </a:fld>
            <a:endParaRPr lang="en-US" sz="700" dirty="0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089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uc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sp>
        <p:nvSpPr>
          <p:cNvPr id="6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003C71"/>
                </a:solidFill>
              </a:rPr>
              <a:pPr/>
              <a:t>‹#›</a:t>
            </a:fld>
            <a:endParaRPr lang="en-US" sz="700" dirty="0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3151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ov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sp>
        <p:nvSpPr>
          <p:cNvPr id="6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003C71"/>
                </a:solidFill>
              </a:rPr>
              <a:pPr/>
              <a:t>‹#›</a:t>
            </a:fld>
            <a:endParaRPr lang="en-US" sz="700" dirty="0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3007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ustry Instruc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sp>
        <p:nvSpPr>
          <p:cNvPr id="6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003C71"/>
                </a:solidFill>
              </a:rPr>
              <a:pPr/>
              <a:t>‹#›</a:t>
            </a:fld>
            <a:endParaRPr lang="en-US" sz="700" dirty="0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9564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18" y="4829544"/>
            <a:ext cx="1161288" cy="216027"/>
          </a:xfrm>
          <a:prstGeom prst="rect">
            <a:avLst/>
          </a:prstGeom>
        </p:spPr>
      </p:pic>
      <p:sp>
        <p:nvSpPr>
          <p:cNvPr id="6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FFFFFF"/>
                </a:solidFill>
              </a:rPr>
              <a:pPr/>
              <a:t>‹#›</a:t>
            </a:fld>
            <a:endParaRPr lang="en-US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1390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18" y="4829544"/>
            <a:ext cx="1161288" cy="216027"/>
          </a:xfrm>
          <a:prstGeom prst="rect">
            <a:avLst/>
          </a:prstGeom>
        </p:spPr>
      </p:pic>
      <p:sp>
        <p:nvSpPr>
          <p:cNvPr id="5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FFFFFF"/>
                </a:solidFill>
              </a:rPr>
              <a:pPr/>
              <a:t>‹#›</a:t>
            </a:fld>
            <a:endParaRPr lang="en-US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7348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18" y="4829544"/>
            <a:ext cx="1161288" cy="216027"/>
          </a:xfrm>
          <a:prstGeom prst="rect">
            <a:avLst/>
          </a:prstGeom>
        </p:spPr>
      </p:pic>
      <p:sp>
        <p:nvSpPr>
          <p:cNvPr id="6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003C71"/>
                </a:solidFill>
              </a:rPr>
              <a:pPr/>
              <a:t>‹#›</a:t>
            </a:fld>
            <a:endParaRPr lang="en-US" sz="700" dirty="0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8292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18" y="4829544"/>
            <a:ext cx="1161288" cy="216027"/>
          </a:xfrm>
          <a:prstGeom prst="rect">
            <a:avLst/>
          </a:prstGeom>
        </p:spPr>
      </p:pic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003C71"/>
                </a:solidFill>
              </a:rPr>
              <a:pPr/>
              <a:t>‹#›</a:t>
            </a:fld>
            <a:endParaRPr lang="en-US" sz="700" dirty="0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012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18" y="4827575"/>
            <a:ext cx="1161288" cy="216027"/>
          </a:xfrm>
          <a:prstGeom prst="rect">
            <a:avLst/>
          </a:prstGeom>
        </p:spPr>
      </p:pic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003C71"/>
                </a:solidFill>
              </a:rPr>
              <a:pPr/>
              <a:t>‹#›</a:t>
            </a:fld>
            <a:endParaRPr lang="en-US" sz="700" dirty="0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9537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1400"/>
            </a:lvl1pPr>
            <a:lvl2pPr marL="257175" indent="0" algn="ctr">
              <a:buNone/>
              <a:defRPr sz="1100"/>
            </a:lvl2pPr>
            <a:lvl3pPr marL="514350" indent="0" algn="ctr">
              <a:buNone/>
              <a:defRPr sz="10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411480"/>
            <a:fld id="{5571A04D-245D-48CF-9034-7E04D388C6BA}" type="datetimeFigureOut">
              <a:rPr lang="en-US" smtClean="0">
                <a:solidFill>
                  <a:srgbClr val="003C71"/>
                </a:solidFill>
              </a:rPr>
              <a:pPr defTabSz="411480"/>
              <a:t>18-04-25</a:t>
            </a:fld>
            <a:endParaRPr lang="en-US">
              <a:solidFill>
                <a:srgbClr val="003C7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411480"/>
            <a:endParaRPr lang="en-US">
              <a:solidFill>
                <a:srgbClr val="003C7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411480"/>
            <a:fld id="{851DA414-2C35-4009-81A1-3C2239CE0273}" type="slidenum">
              <a:rPr lang="en-US" smtClean="0">
                <a:solidFill>
                  <a:srgbClr val="003C71"/>
                </a:solidFill>
              </a:rPr>
              <a:pPr defTabSz="411480"/>
              <a:t>‹#›</a:t>
            </a:fld>
            <a:endParaRPr lang="en-US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7859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411480"/>
            <a:fld id="{5571A04D-245D-48CF-9034-7E04D388C6BA}" type="datetimeFigureOut">
              <a:rPr lang="en-US" smtClean="0">
                <a:solidFill>
                  <a:srgbClr val="003C71"/>
                </a:solidFill>
              </a:rPr>
              <a:pPr defTabSz="411480"/>
              <a:t>18-04-25</a:t>
            </a:fld>
            <a:endParaRPr lang="en-US">
              <a:solidFill>
                <a:srgbClr val="003C7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411480"/>
            <a:endParaRPr lang="en-US">
              <a:solidFill>
                <a:srgbClr val="003C7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411480"/>
            <a:fld id="{851DA414-2C35-4009-81A1-3C2239CE0273}" type="slidenum">
              <a:rPr lang="en-US" smtClean="0">
                <a:solidFill>
                  <a:srgbClr val="003C71"/>
                </a:solidFill>
              </a:rPr>
              <a:pPr defTabSz="411480"/>
              <a:t>‹#›</a:t>
            </a:fld>
            <a:endParaRPr lang="en-US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757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1801" y="1328507"/>
            <a:ext cx="7595002" cy="3062177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 smtClean="0"/>
              <a:t>Bulleted text looks best left aligned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32959" y="565398"/>
            <a:ext cx="7613846" cy="585786"/>
          </a:xfrm>
          <a:prstGeom prst="rect">
            <a:avLst/>
          </a:prstGeom>
        </p:spPr>
        <p:txBody>
          <a:bodyPr lIns="68580" tIns="34290" rIns="68580" bIns="34290"/>
          <a:lstStyle>
            <a:lvl1pPr algn="l" fontAlgn="t">
              <a:defRPr b="1" i="0" u="none" baseline="0">
                <a:solidFill>
                  <a:schemeClr val="tx1"/>
                </a:solidFill>
                <a:uFill>
                  <a:solidFill>
                    <a:srgbClr val="002C54"/>
                  </a:solidFill>
                </a:uFill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-9401"/>
            <a:ext cx="91440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411480"/>
            <a:endParaRPr lang="en-US" sz="1200">
              <a:noFill/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003C71"/>
                </a:solidFill>
              </a:rPr>
              <a:pPr/>
              <a:t>‹#›</a:t>
            </a:fld>
            <a:endParaRPr lang="en-US" sz="700" dirty="0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2379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411480"/>
            <a:fld id="{5571A04D-245D-48CF-9034-7E04D388C6BA}" type="datetimeFigureOut">
              <a:rPr lang="en-US" smtClean="0">
                <a:solidFill>
                  <a:srgbClr val="003C71"/>
                </a:solidFill>
              </a:rPr>
              <a:pPr defTabSz="411480"/>
              <a:t>18-04-25</a:t>
            </a:fld>
            <a:endParaRPr lang="en-US">
              <a:solidFill>
                <a:srgbClr val="003C7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411480"/>
            <a:endParaRPr lang="en-US">
              <a:solidFill>
                <a:srgbClr val="003C7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411480"/>
            <a:fld id="{851DA414-2C35-4009-81A1-3C2239CE0273}" type="slidenum">
              <a:rPr lang="en-US" smtClean="0">
                <a:solidFill>
                  <a:srgbClr val="003C71"/>
                </a:solidFill>
              </a:rPr>
              <a:pPr defTabSz="411480"/>
              <a:t>‹#›</a:t>
            </a:fld>
            <a:endParaRPr lang="en-US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8039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411480"/>
            <a:endParaRPr lang="en-US" dirty="0">
              <a:solidFill>
                <a:srgbClr val="AF272F">
                  <a:tint val="75000"/>
                </a:srgbClr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76200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marL="0" marR="0" lvl="0" indent="0" defTabSz="25717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en-US" sz="1900" b="1" i="0" u="none" strike="noStrike" kern="1200" cap="none" spc="0" normalizeH="0" baseline="0" noProof="0" smtClean="0">
                <a:ln>
                  <a:noFill/>
                </a:ln>
                <a:solidFill>
                  <a:srgbClr val="AF272F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Click to edit Master title style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AF272F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1143000" y="1200150"/>
            <a:ext cx="7620000" cy="337185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13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Click to edit Master text styles</a:t>
            </a:r>
          </a:p>
          <a:p>
            <a:pPr marL="0" marR="0" lvl="1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13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Second level</a:t>
            </a:r>
          </a:p>
          <a:p>
            <a:pPr marL="0" marR="0" lvl="2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13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Third level</a:t>
            </a:r>
          </a:p>
          <a:p>
            <a:pPr marL="0" marR="0" lvl="3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13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Fourth level</a:t>
            </a:r>
          </a:p>
          <a:p>
            <a:pPr marL="0" marR="0" lvl="4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13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Fifth level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rgbClr val="57585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11480"/>
            <a:fld id="{06CCD1BF-0ECD-4039-B7A8-E5A7FDCE7D8B}" type="slidenum">
              <a:rPr lang="en-US" smtClean="0">
                <a:solidFill>
                  <a:srgbClr val="AF272F">
                    <a:tint val="75000"/>
                  </a:srgbClr>
                </a:solidFill>
              </a:rPr>
              <a:pPr defTabSz="411480"/>
              <a:t>‹#›</a:t>
            </a:fld>
            <a:endParaRPr lang="en-US" dirty="0">
              <a:solidFill>
                <a:srgbClr val="AF272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722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411480"/>
            <a:fld id="{5571A04D-245D-48CF-9034-7E04D388C6BA}" type="datetimeFigureOut">
              <a:rPr lang="en-US" smtClean="0">
                <a:solidFill>
                  <a:srgbClr val="003C71"/>
                </a:solidFill>
              </a:rPr>
              <a:pPr defTabSz="411480"/>
              <a:t>18-04-25</a:t>
            </a:fld>
            <a:endParaRPr lang="en-US">
              <a:solidFill>
                <a:srgbClr val="003C7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411480"/>
            <a:endParaRPr lang="en-US">
              <a:solidFill>
                <a:srgbClr val="003C7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411480"/>
            <a:fld id="{851DA414-2C35-4009-81A1-3C2239CE0273}" type="slidenum">
              <a:rPr lang="en-US" smtClean="0">
                <a:solidFill>
                  <a:srgbClr val="003C71"/>
                </a:solidFill>
              </a:rPr>
              <a:pPr defTabSz="411480"/>
              <a:t>‹#›</a:t>
            </a:fld>
            <a:endParaRPr lang="en-US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3964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0" y="273844"/>
            <a:ext cx="7886700" cy="99417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14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07"/>
            <a:ext cx="3868340" cy="2763441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2" cy="617934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14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2" cy="2763441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411480"/>
            <a:fld id="{5571A04D-245D-48CF-9034-7E04D388C6BA}" type="datetimeFigureOut">
              <a:rPr lang="en-US" smtClean="0">
                <a:solidFill>
                  <a:srgbClr val="003C71"/>
                </a:solidFill>
              </a:rPr>
              <a:pPr defTabSz="411480"/>
              <a:t>18-04-25</a:t>
            </a:fld>
            <a:endParaRPr lang="en-US">
              <a:solidFill>
                <a:srgbClr val="003C7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411480"/>
            <a:endParaRPr lang="en-US">
              <a:solidFill>
                <a:srgbClr val="003C7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411480"/>
            <a:fld id="{851DA414-2C35-4009-81A1-3C2239CE0273}" type="slidenum">
              <a:rPr lang="en-US" smtClean="0">
                <a:solidFill>
                  <a:srgbClr val="003C71"/>
                </a:solidFill>
              </a:rPr>
              <a:pPr defTabSz="411480"/>
              <a:t>‹#›</a:t>
            </a:fld>
            <a:endParaRPr lang="en-US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2257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39238" y="1198523"/>
            <a:ext cx="8252820" cy="1392521"/>
          </a:xfrm>
          <a:prstGeom prst="rect">
            <a:avLst/>
          </a:prstGeom>
        </p:spPr>
        <p:txBody>
          <a:bodyPr lIns="68580" tIns="34290" rIns="68580" bIns="34290">
            <a:normAutofit/>
          </a:bodyPr>
          <a:lstStyle>
            <a:lvl1pPr algn="l">
              <a:defRPr sz="4300" b="1" i="0" u="none" baseline="0">
                <a:solidFill>
                  <a:schemeClr val="tx1"/>
                </a:solidFill>
                <a:uFill>
                  <a:solidFill>
                    <a:srgbClr val="002C54"/>
                  </a:solidFill>
                </a:u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45518" y="2732602"/>
            <a:ext cx="8246540" cy="971550"/>
          </a:xfrm>
          <a:prstGeom prst="rect">
            <a:avLst/>
          </a:prstGeom>
          <a:noFill/>
        </p:spPr>
        <p:txBody>
          <a:bodyPr lIns="68580" tIns="34290" rIns="68580" bIns="34290">
            <a:normAutofit/>
          </a:bodyPr>
          <a:lstStyle>
            <a:lvl1pPr marL="0" indent="0" algn="l"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r>
              <a:rPr lang="en-US" sz="1400" spc="0" baseline="0" dirty="0" smtClean="0"/>
              <a:t>Presented by:  BCIT faculty or staff name</a:t>
            </a:r>
            <a:br>
              <a:rPr lang="en-US" sz="1400" spc="0" baseline="0" dirty="0" smtClean="0"/>
            </a:br>
            <a:r>
              <a:rPr lang="en-US" sz="1400" spc="0" baseline="0" dirty="0" smtClean="0"/>
              <a:t>Month day, year</a:t>
            </a:r>
          </a:p>
        </p:txBody>
      </p:sp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003C71"/>
                </a:solidFill>
              </a:rPr>
              <a:pPr/>
              <a:t>‹#›</a:t>
            </a:fld>
            <a:endParaRPr lang="en-US" sz="700" dirty="0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572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-9401"/>
            <a:ext cx="91440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411480"/>
            <a:endParaRPr lang="en-US" sz="1200">
              <a:noFill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39235" y="1328761"/>
            <a:ext cx="7570304" cy="2983883"/>
          </a:xfrm>
          <a:prstGeom prst="rect">
            <a:avLst/>
          </a:prstGeom>
        </p:spPr>
        <p:txBody>
          <a:bodyPr lIns="68580" tIns="34290" rIns="68580" bIns="34290"/>
          <a:lstStyle>
            <a:lvl1pPr marL="0" marR="0" indent="0" algn="l" defTabSz="30859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CA" dirty="0" smtClean="0"/>
              <a:t>Agenda item goes here</a:t>
            </a:r>
            <a:br>
              <a:rPr lang="en-CA" dirty="0" smtClean="0"/>
            </a:br>
            <a:r>
              <a:rPr lang="en-CA" dirty="0" smtClean="0"/>
              <a:t>Agenda item goes here</a:t>
            </a:r>
            <a:br>
              <a:rPr lang="en-CA" dirty="0" smtClean="0"/>
            </a:br>
            <a:r>
              <a:rPr lang="en-CA" dirty="0" smtClean="0"/>
              <a:t>Agenda item goes here</a:t>
            </a:r>
            <a:br>
              <a:rPr lang="en-CA" dirty="0" smtClean="0"/>
            </a:br>
            <a:r>
              <a:rPr lang="en-CA" dirty="0" smtClean="0"/>
              <a:t>Agenda item goes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45524" y="565391"/>
            <a:ext cx="7564019" cy="585786"/>
          </a:xfrm>
          <a:prstGeom prst="rect">
            <a:avLst/>
          </a:prstGeom>
        </p:spPr>
        <p:txBody>
          <a:bodyPr lIns="68580" tIns="34290" rIns="68580" bIns="34290"/>
          <a:lstStyle>
            <a:lvl1pPr algn="l" fontAlgn="t">
              <a:defRPr b="1" i="0" u="none" baseline="0">
                <a:solidFill>
                  <a:schemeClr val="tx1"/>
                </a:solidFill>
                <a:uFill>
                  <a:solidFill>
                    <a:srgbClr val="002C54"/>
                  </a:solidFill>
                </a:uFill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003C71"/>
                </a:solidFill>
              </a:rPr>
              <a:pPr/>
              <a:t>‹#›</a:t>
            </a:fld>
            <a:endParaRPr lang="en-US" sz="700" dirty="0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36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1801" y="1328507"/>
            <a:ext cx="7595002" cy="3062177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 smtClean="0"/>
              <a:t>Bulleted text looks best left aligned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32959" y="565398"/>
            <a:ext cx="7613846" cy="585786"/>
          </a:xfrm>
          <a:prstGeom prst="rect">
            <a:avLst/>
          </a:prstGeom>
        </p:spPr>
        <p:txBody>
          <a:bodyPr lIns="68580" tIns="34290" rIns="68580" bIns="34290"/>
          <a:lstStyle>
            <a:lvl1pPr algn="l" fontAlgn="t">
              <a:defRPr b="1" i="0" u="none" baseline="0">
                <a:solidFill>
                  <a:schemeClr val="tx1"/>
                </a:solidFill>
                <a:uFill>
                  <a:solidFill>
                    <a:srgbClr val="002C54"/>
                  </a:solidFill>
                </a:uFill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-9401"/>
            <a:ext cx="91440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411480"/>
            <a:endParaRPr lang="en-US" sz="1200">
              <a:noFill/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003C71"/>
                </a:solidFill>
              </a:rPr>
              <a:pPr/>
              <a:t>‹#›</a:t>
            </a:fld>
            <a:endParaRPr lang="en-US" sz="700" dirty="0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2364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48705" y="1334791"/>
            <a:ext cx="4323764" cy="3011142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1900" baseline="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Left aligned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45522" y="565398"/>
            <a:ext cx="4326944" cy="585786"/>
          </a:xfrm>
          <a:prstGeom prst="rect">
            <a:avLst/>
          </a:prstGeom>
        </p:spPr>
        <p:txBody>
          <a:bodyPr lIns="68580" tIns="34290" rIns="68580" bIns="34290"/>
          <a:lstStyle>
            <a:lvl1pPr algn="l" fontAlgn="t">
              <a:defRPr b="1" i="0" u="none" baseline="0">
                <a:solidFill>
                  <a:schemeClr val="tx1"/>
                </a:solidFill>
                <a:uFill>
                  <a:solidFill>
                    <a:srgbClr val="002C54"/>
                  </a:solidFill>
                </a:uFill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-9401"/>
            <a:ext cx="91440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411480"/>
            <a:endParaRPr lang="en-US" sz="1200">
              <a:noFill/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003C71"/>
                </a:solidFill>
              </a:rPr>
              <a:pPr/>
              <a:t>‹#›</a:t>
            </a:fld>
            <a:endParaRPr lang="en-US" sz="700" dirty="0">
              <a:solidFill>
                <a:srgbClr val="003C71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5002531" y="565398"/>
            <a:ext cx="3486150" cy="3780535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Graphic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6163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ateg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9401"/>
            <a:ext cx="91440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411480"/>
            <a:endParaRPr lang="en-US" sz="1200">
              <a:noFill/>
            </a:endParaRPr>
          </a:p>
        </p:txBody>
      </p:sp>
      <p:sp>
        <p:nvSpPr>
          <p:cNvPr id="4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003C71"/>
                </a:solidFill>
              </a:rPr>
              <a:pPr/>
              <a:t>‹#›</a:t>
            </a:fld>
            <a:endParaRPr lang="en-US" sz="700" dirty="0">
              <a:solidFill>
                <a:srgbClr val="003C71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48701" y="1001407"/>
            <a:ext cx="2591218" cy="31783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68580" tIns="34290" rIns="68580" bIns="34290"/>
          <a:lstStyle>
            <a:lvl1pPr marL="192878" indent="-192878">
              <a:buFont typeface="Wingdings" charset="2"/>
              <a:buChar char="§"/>
              <a:defRPr sz="1400" baseline="0">
                <a:solidFill>
                  <a:schemeClr val="tx1"/>
                </a:solidFill>
              </a:defRPr>
            </a:lvl1pPr>
            <a:lvl2pPr marL="501467" indent="-192878">
              <a:buFont typeface="Wingdings" charset="2"/>
              <a:buChar char="§"/>
              <a:defRPr sz="1200">
                <a:solidFill>
                  <a:schemeClr val="tx1"/>
                </a:solidFill>
              </a:defRPr>
            </a:lvl2pPr>
            <a:lvl3pPr marL="810058" indent="-192878">
              <a:buFont typeface="Wingdings" charset="2"/>
              <a:buChar char="§"/>
              <a:defRPr sz="1100">
                <a:solidFill>
                  <a:schemeClr val="tx1"/>
                </a:solidFill>
              </a:defRPr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Left aligned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3256187" y="1001405"/>
            <a:ext cx="2591218" cy="3178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68580" tIns="34290" rIns="68580" bIns="34290"/>
          <a:lstStyle>
            <a:lvl1pPr marL="0" indent="0">
              <a:buFont typeface="Wingdings" charset="2"/>
              <a:buNone/>
              <a:defRPr sz="1400" baseline="0">
                <a:solidFill>
                  <a:schemeClr val="tx1"/>
                </a:solidFill>
              </a:defRPr>
            </a:lvl1pPr>
            <a:lvl2pPr marL="501467" indent="-192878">
              <a:buFont typeface="Wingdings" charset="2"/>
              <a:buChar char="§"/>
              <a:defRPr sz="1200">
                <a:solidFill>
                  <a:schemeClr val="tx1"/>
                </a:solidFill>
              </a:defRPr>
            </a:lvl2pPr>
            <a:lvl3pPr marL="810058" indent="-192878">
              <a:buFont typeface="Wingdings" charset="2"/>
              <a:buChar char="§"/>
              <a:defRPr sz="1100">
                <a:solidFill>
                  <a:schemeClr val="tx1"/>
                </a:solidFill>
              </a:defRPr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Text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6166848" y="1001405"/>
            <a:ext cx="2591218" cy="3178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68580" tIns="34290" rIns="68580" bIns="34290"/>
          <a:lstStyle>
            <a:lvl1pPr marL="0" indent="0">
              <a:buFont typeface="Wingdings" charset="2"/>
              <a:buNone/>
              <a:defRPr sz="1400" baseline="0">
                <a:solidFill>
                  <a:schemeClr val="tx1"/>
                </a:solidFill>
              </a:defRPr>
            </a:lvl1pPr>
            <a:lvl2pPr marL="501467" indent="-192878">
              <a:buFont typeface="Wingdings" charset="2"/>
              <a:buChar char="§"/>
              <a:defRPr sz="1200">
                <a:solidFill>
                  <a:schemeClr val="tx1"/>
                </a:solidFill>
              </a:defRPr>
            </a:lvl2pPr>
            <a:lvl3pPr marL="810058" indent="-192878">
              <a:buFont typeface="Wingdings" charset="2"/>
              <a:buChar char="§"/>
              <a:defRPr sz="1100">
                <a:solidFill>
                  <a:schemeClr val="tx1"/>
                </a:solidFill>
              </a:defRPr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Text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349118" y="710730"/>
            <a:ext cx="2590800" cy="290675"/>
          </a:xfrm>
          <a:prstGeom prst="rect">
            <a:avLst/>
          </a:prstGeom>
          <a:solidFill>
            <a:schemeClr val="tx1"/>
          </a:solidFill>
        </p:spPr>
        <p:txBody>
          <a:bodyPr lIns="68580" tIns="34290" rIns="68580" bIns="34290" anchor="ctr"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08589" indent="0">
              <a:buNone/>
              <a:defRPr/>
            </a:lvl2pPr>
            <a:lvl3pPr marL="617180" indent="0">
              <a:buNone/>
              <a:defRPr/>
            </a:lvl3pPr>
            <a:lvl4pPr marL="925770" indent="0">
              <a:buNone/>
              <a:defRPr/>
            </a:lvl4pPr>
            <a:lvl5pPr marL="1234360" indent="0">
              <a:buNone/>
              <a:defRPr/>
            </a:lvl5pPr>
          </a:lstStyle>
          <a:p>
            <a:pPr lvl="0"/>
            <a:r>
              <a:rPr lang="en-US" smtClean="0"/>
              <a:t>Title 1</a:t>
            </a:r>
            <a:endParaRPr lang="en-US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256604" y="710730"/>
            <a:ext cx="2590800" cy="290675"/>
          </a:xfrm>
          <a:prstGeom prst="rect">
            <a:avLst/>
          </a:prstGeom>
          <a:solidFill>
            <a:schemeClr val="tx1"/>
          </a:solidFill>
        </p:spPr>
        <p:txBody>
          <a:bodyPr lIns="68580" tIns="34290" rIns="68580" bIns="34290" anchor="ctr"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08589" indent="0">
              <a:buNone/>
              <a:defRPr/>
            </a:lvl2pPr>
            <a:lvl3pPr marL="617180" indent="0">
              <a:buNone/>
              <a:defRPr/>
            </a:lvl3pPr>
            <a:lvl4pPr marL="925770" indent="0">
              <a:buNone/>
              <a:defRPr/>
            </a:lvl4pPr>
            <a:lvl5pPr marL="1234360" indent="0">
              <a:buNone/>
              <a:defRPr/>
            </a:lvl5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7266" y="710730"/>
            <a:ext cx="2590800" cy="290675"/>
          </a:xfrm>
          <a:prstGeom prst="rect">
            <a:avLst/>
          </a:prstGeom>
          <a:solidFill>
            <a:schemeClr val="tx1"/>
          </a:solidFill>
        </p:spPr>
        <p:txBody>
          <a:bodyPr lIns="68580" tIns="34290" rIns="68580" bIns="34290" anchor="ctr"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08589" indent="0">
              <a:buNone/>
              <a:defRPr/>
            </a:lvl2pPr>
            <a:lvl3pPr marL="617180" indent="0">
              <a:buNone/>
              <a:defRPr/>
            </a:lvl3pPr>
            <a:lvl4pPr marL="925770" indent="0">
              <a:buNone/>
              <a:defRPr/>
            </a:lvl4pPr>
            <a:lvl5pPr marL="1234360" indent="0">
              <a:buNone/>
              <a:defRPr/>
            </a:lvl5pPr>
          </a:lstStyle>
          <a:p>
            <a:pPr lvl="0"/>
            <a:r>
              <a:rPr lang="en-US" dirty="0" smtClean="0"/>
              <a:t>Title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6971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2857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3" y="855446"/>
            <a:ext cx="5240956" cy="2562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411480"/>
            <a:endParaRPr lang="en-US" sz="1200" dirty="0">
              <a:solidFill>
                <a:srgbClr val="003C7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32959" y="565393"/>
            <a:ext cx="7613846" cy="1118429"/>
          </a:xfrm>
          <a:prstGeom prst="rect">
            <a:avLst/>
          </a:prstGeom>
        </p:spPr>
        <p:txBody>
          <a:bodyPr lIns="68580" tIns="34290" rIns="68580" bIns="34290"/>
          <a:lstStyle>
            <a:lvl1pPr algn="l" fontAlgn="t">
              <a:lnSpc>
                <a:spcPts val="3375"/>
              </a:lnSpc>
              <a:defRPr b="1" i="0" u="none" baseline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30000"/>
                    </a:prstClr>
                  </a:outerShdw>
                </a:effectLst>
                <a:uFill>
                  <a:solidFill>
                    <a:srgbClr val="002C54"/>
                  </a:solidFill>
                </a:uFill>
              </a:defRPr>
            </a:lvl1pPr>
          </a:lstStyle>
          <a:p>
            <a:r>
              <a:rPr lang="en-US" dirty="0" smtClean="0"/>
              <a:t>Short blurb</a:t>
            </a:r>
            <a:br>
              <a:rPr lang="en-US" dirty="0" smtClean="0"/>
            </a:br>
            <a:r>
              <a:rPr lang="en-US" dirty="0" smtClean="0"/>
              <a:t>4-5 words max</a:t>
            </a:r>
            <a:endParaRPr lang="en-US" dirty="0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FFFFFF"/>
                </a:solidFill>
              </a:rPr>
              <a:pPr/>
              <a:t>‹#›</a:t>
            </a:fld>
            <a:endParaRPr lang="en-US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317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48705" y="1334791"/>
            <a:ext cx="4323764" cy="3011142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1900" baseline="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Left aligned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45522" y="565398"/>
            <a:ext cx="4326944" cy="585786"/>
          </a:xfrm>
          <a:prstGeom prst="rect">
            <a:avLst/>
          </a:prstGeom>
        </p:spPr>
        <p:txBody>
          <a:bodyPr lIns="68580" tIns="34290" rIns="68580" bIns="34290"/>
          <a:lstStyle>
            <a:lvl1pPr algn="l" fontAlgn="t">
              <a:defRPr b="1" i="0" u="none" baseline="0">
                <a:solidFill>
                  <a:schemeClr val="tx1"/>
                </a:solidFill>
                <a:uFill>
                  <a:solidFill>
                    <a:srgbClr val="002C54"/>
                  </a:solidFill>
                </a:uFill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-9401"/>
            <a:ext cx="91440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411480"/>
            <a:endParaRPr lang="en-US" sz="1200">
              <a:noFill/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003C71"/>
                </a:solidFill>
              </a:rPr>
              <a:pPr/>
              <a:t>‹#›</a:t>
            </a:fld>
            <a:endParaRPr lang="en-US" sz="700" dirty="0">
              <a:solidFill>
                <a:srgbClr val="003C71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5002531" y="565398"/>
            <a:ext cx="3486150" cy="3780535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Graphic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9755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3" y="855446"/>
            <a:ext cx="5240956" cy="2562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411480"/>
            <a:endParaRPr lang="en-US" sz="1200" dirty="0">
              <a:solidFill>
                <a:srgbClr val="003C7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32959" y="1503661"/>
            <a:ext cx="7613846" cy="1118429"/>
          </a:xfrm>
          <a:prstGeom prst="rect">
            <a:avLst/>
          </a:prstGeom>
        </p:spPr>
        <p:txBody>
          <a:bodyPr lIns="68580" tIns="34290" rIns="68580" bIns="34290"/>
          <a:lstStyle>
            <a:lvl1pPr algn="l" fontAlgn="t">
              <a:lnSpc>
                <a:spcPts val="3375"/>
              </a:lnSpc>
              <a:defRPr b="1" i="0" u="none" baseline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30000"/>
                    </a:prstClr>
                  </a:outerShdw>
                </a:effectLst>
                <a:uFill>
                  <a:solidFill>
                    <a:srgbClr val="002C54"/>
                  </a:solidFill>
                </a:uFill>
              </a:defRPr>
            </a:lvl1pPr>
          </a:lstStyle>
          <a:p>
            <a:r>
              <a:rPr lang="en-US" dirty="0" smtClean="0"/>
              <a:t>Short blurb</a:t>
            </a:r>
            <a:br>
              <a:rPr lang="en-US" dirty="0" smtClean="0"/>
            </a:br>
            <a:r>
              <a:rPr lang="en-US" dirty="0" smtClean="0"/>
              <a:t>4-5 words max</a:t>
            </a:r>
            <a:endParaRPr lang="en-US" dirty="0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FFFFFF"/>
                </a:solidFill>
              </a:rPr>
              <a:pPr/>
              <a:t>‹#›</a:t>
            </a:fld>
            <a:endParaRPr lang="en-US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1990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3" y="855446"/>
            <a:ext cx="5240956" cy="2562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411480"/>
            <a:endParaRPr lang="en-US" sz="1200" dirty="0">
              <a:solidFill>
                <a:srgbClr val="003C7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32959" y="1657885"/>
            <a:ext cx="7613846" cy="1118429"/>
          </a:xfrm>
          <a:prstGeom prst="rect">
            <a:avLst/>
          </a:prstGeom>
        </p:spPr>
        <p:txBody>
          <a:bodyPr lIns="68580" tIns="34290" rIns="68580" bIns="34290"/>
          <a:lstStyle>
            <a:lvl1pPr algn="l" fontAlgn="t">
              <a:lnSpc>
                <a:spcPts val="3375"/>
              </a:lnSpc>
              <a:defRPr b="1" i="0" u="none" baseline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30000"/>
                    </a:prstClr>
                  </a:outerShdw>
                </a:effectLst>
                <a:uFill>
                  <a:solidFill>
                    <a:srgbClr val="002C54"/>
                  </a:solidFill>
                </a:uFill>
              </a:defRPr>
            </a:lvl1pPr>
          </a:lstStyle>
          <a:p>
            <a:r>
              <a:rPr lang="en-US" dirty="0" smtClean="0"/>
              <a:t>Short blurb</a:t>
            </a:r>
            <a:br>
              <a:rPr lang="en-US" dirty="0" smtClean="0"/>
            </a:br>
            <a:r>
              <a:rPr lang="en-US" dirty="0" smtClean="0"/>
              <a:t>4-5 words max</a:t>
            </a:r>
            <a:endParaRPr lang="en-US" dirty="0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FFFFFF"/>
                </a:solidFill>
              </a:rPr>
              <a:pPr/>
              <a:t>‹#›</a:t>
            </a:fld>
            <a:endParaRPr lang="en-US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2594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3" y="855446"/>
            <a:ext cx="5240956" cy="2562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411480"/>
            <a:endParaRPr lang="en-US" sz="1200" dirty="0">
              <a:solidFill>
                <a:srgbClr val="003C7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32959" y="2635630"/>
            <a:ext cx="7613846" cy="1118429"/>
          </a:xfrm>
          <a:prstGeom prst="rect">
            <a:avLst/>
          </a:prstGeom>
        </p:spPr>
        <p:txBody>
          <a:bodyPr lIns="68580" tIns="34290" rIns="68580" bIns="34290"/>
          <a:lstStyle>
            <a:lvl1pPr algn="l" fontAlgn="t">
              <a:lnSpc>
                <a:spcPts val="3375"/>
              </a:lnSpc>
              <a:defRPr b="1" i="0" u="none" baseline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30000"/>
                    </a:prstClr>
                  </a:outerShdw>
                </a:effectLst>
                <a:uFill>
                  <a:solidFill>
                    <a:srgbClr val="002C54"/>
                  </a:solidFill>
                </a:uFill>
              </a:defRPr>
            </a:lvl1pPr>
          </a:lstStyle>
          <a:p>
            <a:r>
              <a:rPr lang="en-US" dirty="0" smtClean="0"/>
              <a:t>Short blurb</a:t>
            </a:r>
            <a:br>
              <a:rPr lang="en-US" dirty="0" smtClean="0"/>
            </a:br>
            <a:r>
              <a:rPr lang="en-US" dirty="0" smtClean="0"/>
              <a:t>4-5 words max</a:t>
            </a:r>
            <a:endParaRPr lang="en-US" dirty="0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FFFFFF"/>
                </a:solidFill>
              </a:rPr>
              <a:pPr/>
              <a:t>‹#›</a:t>
            </a:fld>
            <a:endParaRPr lang="en-US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222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3" y="855446"/>
            <a:ext cx="5240956" cy="2562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411480"/>
            <a:endParaRPr lang="en-US" sz="1200" dirty="0">
              <a:solidFill>
                <a:srgbClr val="003C7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32959" y="1751104"/>
            <a:ext cx="7613846" cy="1118429"/>
          </a:xfrm>
          <a:prstGeom prst="rect">
            <a:avLst/>
          </a:prstGeom>
        </p:spPr>
        <p:txBody>
          <a:bodyPr lIns="68580" tIns="34290" rIns="68580" bIns="34290"/>
          <a:lstStyle>
            <a:lvl1pPr algn="l" fontAlgn="t">
              <a:lnSpc>
                <a:spcPts val="3375"/>
              </a:lnSpc>
              <a:defRPr b="1" i="0" u="none" baseline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30000"/>
                    </a:prstClr>
                  </a:outerShdw>
                </a:effectLst>
                <a:uFill>
                  <a:solidFill>
                    <a:srgbClr val="002C54"/>
                  </a:solidFill>
                </a:uFill>
              </a:defRPr>
            </a:lvl1pPr>
          </a:lstStyle>
          <a:p>
            <a:r>
              <a:rPr lang="en-US" dirty="0" smtClean="0"/>
              <a:t>Short blurb</a:t>
            </a:r>
            <a:br>
              <a:rPr lang="en-US" dirty="0" smtClean="0"/>
            </a:br>
            <a:r>
              <a:rPr lang="en-US" dirty="0" smtClean="0"/>
              <a:t>4-5 words max</a:t>
            </a:r>
            <a:endParaRPr lang="en-US" dirty="0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003C71"/>
                </a:solidFill>
              </a:rPr>
              <a:pPr/>
              <a:t>‹#›</a:t>
            </a:fld>
            <a:endParaRPr lang="en-US" sz="700" dirty="0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8563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3" y="855446"/>
            <a:ext cx="5240956" cy="2562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411480"/>
            <a:endParaRPr lang="en-US" sz="1200" dirty="0">
              <a:solidFill>
                <a:srgbClr val="003C7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32959" y="2782568"/>
            <a:ext cx="7613846" cy="1118429"/>
          </a:xfrm>
          <a:prstGeom prst="rect">
            <a:avLst/>
          </a:prstGeom>
        </p:spPr>
        <p:txBody>
          <a:bodyPr lIns="68580" tIns="34290" rIns="68580" bIns="34290"/>
          <a:lstStyle>
            <a:lvl1pPr algn="l" fontAlgn="t">
              <a:lnSpc>
                <a:spcPts val="3375"/>
              </a:lnSpc>
              <a:defRPr b="1" i="0" u="none" baseline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30000"/>
                    </a:prstClr>
                  </a:outerShdw>
                </a:effectLst>
                <a:uFill>
                  <a:solidFill>
                    <a:srgbClr val="002C54"/>
                  </a:solidFill>
                </a:uFill>
              </a:defRPr>
            </a:lvl1pPr>
          </a:lstStyle>
          <a:p>
            <a:r>
              <a:rPr lang="en-US" dirty="0" smtClean="0"/>
              <a:t>Short blurb</a:t>
            </a:r>
            <a:br>
              <a:rPr lang="en-US" dirty="0" smtClean="0"/>
            </a:br>
            <a:r>
              <a:rPr lang="en-US" dirty="0" smtClean="0"/>
              <a:t>4-5 words max</a:t>
            </a:r>
            <a:endParaRPr lang="en-US" dirty="0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FFFFFF"/>
                </a:solidFill>
              </a:rPr>
              <a:pPr/>
              <a:t>‹#›</a:t>
            </a:fld>
            <a:endParaRPr lang="en-US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4055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3" y="855446"/>
            <a:ext cx="5240956" cy="2562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411480"/>
            <a:endParaRPr lang="en-US" sz="1200" dirty="0">
              <a:solidFill>
                <a:srgbClr val="003C7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32959" y="2859175"/>
            <a:ext cx="7613846" cy="1118429"/>
          </a:xfrm>
          <a:prstGeom prst="rect">
            <a:avLst/>
          </a:prstGeom>
        </p:spPr>
        <p:txBody>
          <a:bodyPr lIns="68580" tIns="34290" rIns="68580" bIns="34290"/>
          <a:lstStyle>
            <a:lvl1pPr algn="l" fontAlgn="t">
              <a:lnSpc>
                <a:spcPts val="3375"/>
              </a:lnSpc>
              <a:defRPr b="1" i="0" u="none" baseline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30000"/>
                    </a:prstClr>
                  </a:outerShdw>
                </a:effectLst>
                <a:uFill>
                  <a:solidFill>
                    <a:srgbClr val="002C54"/>
                  </a:solidFill>
                </a:uFill>
              </a:defRPr>
            </a:lvl1pPr>
          </a:lstStyle>
          <a:p>
            <a:r>
              <a:rPr lang="en-US" dirty="0" smtClean="0"/>
              <a:t>Short blurb</a:t>
            </a:r>
            <a:br>
              <a:rPr lang="en-US" dirty="0" smtClean="0"/>
            </a:br>
            <a:r>
              <a:rPr lang="en-US" dirty="0" smtClean="0"/>
              <a:t>4-5 words max</a:t>
            </a:r>
            <a:endParaRPr lang="en-US" dirty="0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FFFFFF"/>
                </a:solidFill>
              </a:rPr>
              <a:pPr/>
              <a:t>‹#›</a:t>
            </a:fld>
            <a:endParaRPr lang="en-US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3875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3" y="855446"/>
            <a:ext cx="5240956" cy="2562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411480"/>
            <a:endParaRPr lang="en-US" sz="1200" dirty="0">
              <a:solidFill>
                <a:srgbClr val="003C7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32959" y="3315811"/>
            <a:ext cx="7613846" cy="1118429"/>
          </a:xfrm>
          <a:prstGeom prst="rect">
            <a:avLst/>
          </a:prstGeom>
        </p:spPr>
        <p:txBody>
          <a:bodyPr lIns="68580" tIns="34290" rIns="68580" bIns="34290"/>
          <a:lstStyle>
            <a:lvl1pPr algn="l" fontAlgn="t">
              <a:lnSpc>
                <a:spcPts val="3375"/>
              </a:lnSpc>
              <a:defRPr b="1" i="0" u="none" baseline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uFill>
                  <a:solidFill>
                    <a:srgbClr val="002C54"/>
                  </a:solidFill>
                </a:uFill>
              </a:defRPr>
            </a:lvl1pPr>
          </a:lstStyle>
          <a:p>
            <a:r>
              <a:rPr lang="en-US" dirty="0" smtClean="0"/>
              <a:t>Short blurb</a:t>
            </a:r>
            <a:br>
              <a:rPr lang="en-US" dirty="0" smtClean="0"/>
            </a:br>
            <a:r>
              <a:rPr lang="en-US" dirty="0" smtClean="0"/>
              <a:t>4-5 words max</a:t>
            </a:r>
            <a:endParaRPr lang="en-US" dirty="0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FFFFFF"/>
                </a:solidFill>
              </a:rPr>
              <a:pPr/>
              <a:t>‹#›</a:t>
            </a:fld>
            <a:endParaRPr lang="en-US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6094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3" y="855446"/>
            <a:ext cx="5240956" cy="2562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411480"/>
            <a:endParaRPr lang="en-US" sz="1200" dirty="0">
              <a:solidFill>
                <a:srgbClr val="003C7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32959" y="3228570"/>
            <a:ext cx="7613846" cy="1118429"/>
          </a:xfrm>
          <a:prstGeom prst="rect">
            <a:avLst/>
          </a:prstGeom>
        </p:spPr>
        <p:txBody>
          <a:bodyPr lIns="68580" tIns="34290" rIns="68580" bIns="34290"/>
          <a:lstStyle>
            <a:lvl1pPr algn="l" fontAlgn="t">
              <a:lnSpc>
                <a:spcPts val="3375"/>
              </a:lnSpc>
              <a:defRPr b="1" i="0" u="none" baseline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30000"/>
                    </a:prstClr>
                  </a:outerShdw>
                </a:effectLst>
                <a:uFill>
                  <a:solidFill>
                    <a:srgbClr val="002C54"/>
                  </a:solidFill>
                </a:uFill>
              </a:defRPr>
            </a:lvl1pPr>
          </a:lstStyle>
          <a:p>
            <a:r>
              <a:rPr lang="en-US" dirty="0" smtClean="0"/>
              <a:t>Short blurb</a:t>
            </a:r>
            <a:br>
              <a:rPr lang="en-US" dirty="0" smtClean="0"/>
            </a:br>
            <a:r>
              <a:rPr lang="en-US" dirty="0" smtClean="0"/>
              <a:t>4-5 words max</a:t>
            </a:r>
            <a:endParaRPr lang="en-US" dirty="0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003C71"/>
                </a:solidFill>
              </a:rPr>
              <a:pPr/>
              <a:t>‹#›</a:t>
            </a:fld>
            <a:endParaRPr lang="en-US" sz="700" dirty="0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4637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3" y="855446"/>
            <a:ext cx="5240956" cy="2562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411480"/>
            <a:endParaRPr lang="en-US" sz="1200" dirty="0">
              <a:solidFill>
                <a:srgbClr val="003C7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32959" y="3556187"/>
            <a:ext cx="7613846" cy="1118429"/>
          </a:xfrm>
          <a:prstGeom prst="rect">
            <a:avLst/>
          </a:prstGeom>
        </p:spPr>
        <p:txBody>
          <a:bodyPr lIns="68580" tIns="34290" rIns="68580" bIns="34290"/>
          <a:lstStyle>
            <a:lvl1pPr algn="l" fontAlgn="t">
              <a:lnSpc>
                <a:spcPts val="3375"/>
              </a:lnSpc>
              <a:defRPr b="1" i="0" u="none" baseline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uFill>
                  <a:solidFill>
                    <a:srgbClr val="002C54"/>
                  </a:solidFill>
                </a:uFill>
              </a:defRPr>
            </a:lvl1pPr>
          </a:lstStyle>
          <a:p>
            <a:r>
              <a:rPr lang="en-US" dirty="0" smtClean="0"/>
              <a:t>Short blurb</a:t>
            </a:r>
            <a:br>
              <a:rPr lang="en-US" dirty="0" smtClean="0"/>
            </a:br>
            <a:r>
              <a:rPr lang="en-US" dirty="0" smtClean="0"/>
              <a:t>4-5 words max</a:t>
            </a:r>
            <a:endParaRPr lang="en-US" dirty="0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003C71"/>
                </a:solidFill>
              </a:rPr>
              <a:pPr/>
              <a:t>‹#›</a:t>
            </a:fld>
            <a:endParaRPr lang="en-US" sz="700" dirty="0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8605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3" y="855446"/>
            <a:ext cx="5240956" cy="2562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411480"/>
            <a:endParaRPr lang="en-US" sz="1200" dirty="0">
              <a:solidFill>
                <a:srgbClr val="003C7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32959" y="1866492"/>
            <a:ext cx="7613846" cy="1118429"/>
          </a:xfrm>
          <a:prstGeom prst="rect">
            <a:avLst/>
          </a:prstGeom>
        </p:spPr>
        <p:txBody>
          <a:bodyPr lIns="68580" tIns="34290" rIns="68580" bIns="34290"/>
          <a:lstStyle>
            <a:lvl1pPr algn="l" fontAlgn="t">
              <a:lnSpc>
                <a:spcPts val="3375"/>
              </a:lnSpc>
              <a:defRPr b="1" i="0" u="none" baseline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uFill>
                  <a:solidFill>
                    <a:srgbClr val="002C54"/>
                  </a:solidFill>
                </a:uFill>
              </a:defRPr>
            </a:lvl1pPr>
          </a:lstStyle>
          <a:p>
            <a:r>
              <a:rPr lang="en-US" dirty="0" smtClean="0"/>
              <a:t>Short blurb</a:t>
            </a:r>
            <a:br>
              <a:rPr lang="en-US" dirty="0" smtClean="0"/>
            </a:br>
            <a:r>
              <a:rPr lang="en-US" dirty="0" smtClean="0"/>
              <a:t>4-5 words max</a:t>
            </a:r>
            <a:endParaRPr lang="en-US" dirty="0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FFFFFF"/>
                </a:solidFill>
              </a:rPr>
              <a:pPr/>
              <a:t>‹#›</a:t>
            </a:fld>
            <a:endParaRPr lang="en-US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612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ateg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9401"/>
            <a:ext cx="91440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411480"/>
            <a:endParaRPr lang="en-US" sz="1200">
              <a:noFill/>
            </a:endParaRPr>
          </a:p>
        </p:txBody>
      </p:sp>
      <p:sp>
        <p:nvSpPr>
          <p:cNvPr id="4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003C71"/>
                </a:solidFill>
              </a:rPr>
              <a:pPr/>
              <a:t>‹#›</a:t>
            </a:fld>
            <a:endParaRPr lang="en-US" sz="700" dirty="0">
              <a:solidFill>
                <a:srgbClr val="003C71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48701" y="1001407"/>
            <a:ext cx="2591218" cy="31783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68580" tIns="34290" rIns="68580" bIns="34290"/>
          <a:lstStyle>
            <a:lvl1pPr marL="192878" indent="-192878">
              <a:buFont typeface="Wingdings" charset="2"/>
              <a:buChar char="§"/>
              <a:defRPr sz="1400" baseline="0">
                <a:solidFill>
                  <a:schemeClr val="tx1"/>
                </a:solidFill>
              </a:defRPr>
            </a:lvl1pPr>
            <a:lvl2pPr marL="501467" indent="-192878">
              <a:buFont typeface="Wingdings" charset="2"/>
              <a:buChar char="§"/>
              <a:defRPr sz="1200">
                <a:solidFill>
                  <a:schemeClr val="tx1"/>
                </a:solidFill>
              </a:defRPr>
            </a:lvl2pPr>
            <a:lvl3pPr marL="810058" indent="-192878">
              <a:buFont typeface="Wingdings" charset="2"/>
              <a:buChar char="§"/>
              <a:defRPr sz="1100">
                <a:solidFill>
                  <a:schemeClr val="tx1"/>
                </a:solidFill>
              </a:defRPr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Left aligned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3256187" y="1001405"/>
            <a:ext cx="2591218" cy="3178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68580" tIns="34290" rIns="68580" bIns="34290"/>
          <a:lstStyle>
            <a:lvl1pPr marL="0" indent="0">
              <a:buFont typeface="Wingdings" charset="2"/>
              <a:buNone/>
              <a:defRPr sz="1400" baseline="0">
                <a:solidFill>
                  <a:schemeClr val="tx1"/>
                </a:solidFill>
              </a:defRPr>
            </a:lvl1pPr>
            <a:lvl2pPr marL="501467" indent="-192878">
              <a:buFont typeface="Wingdings" charset="2"/>
              <a:buChar char="§"/>
              <a:defRPr sz="1200">
                <a:solidFill>
                  <a:schemeClr val="tx1"/>
                </a:solidFill>
              </a:defRPr>
            </a:lvl2pPr>
            <a:lvl3pPr marL="810058" indent="-192878">
              <a:buFont typeface="Wingdings" charset="2"/>
              <a:buChar char="§"/>
              <a:defRPr sz="1100">
                <a:solidFill>
                  <a:schemeClr val="tx1"/>
                </a:solidFill>
              </a:defRPr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Text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6166848" y="1001405"/>
            <a:ext cx="2591218" cy="3178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68580" tIns="34290" rIns="68580" bIns="34290"/>
          <a:lstStyle>
            <a:lvl1pPr marL="0" indent="0">
              <a:buFont typeface="Wingdings" charset="2"/>
              <a:buNone/>
              <a:defRPr sz="1400" baseline="0">
                <a:solidFill>
                  <a:schemeClr val="tx1"/>
                </a:solidFill>
              </a:defRPr>
            </a:lvl1pPr>
            <a:lvl2pPr marL="501467" indent="-192878">
              <a:buFont typeface="Wingdings" charset="2"/>
              <a:buChar char="§"/>
              <a:defRPr sz="1200">
                <a:solidFill>
                  <a:schemeClr val="tx1"/>
                </a:solidFill>
              </a:defRPr>
            </a:lvl2pPr>
            <a:lvl3pPr marL="810058" indent="-192878">
              <a:buFont typeface="Wingdings" charset="2"/>
              <a:buChar char="§"/>
              <a:defRPr sz="1100">
                <a:solidFill>
                  <a:schemeClr val="tx1"/>
                </a:solidFill>
              </a:defRPr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Text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349118" y="710730"/>
            <a:ext cx="2590800" cy="290675"/>
          </a:xfrm>
          <a:prstGeom prst="rect">
            <a:avLst/>
          </a:prstGeom>
          <a:solidFill>
            <a:schemeClr val="tx1"/>
          </a:solidFill>
        </p:spPr>
        <p:txBody>
          <a:bodyPr lIns="68580" tIns="34290" rIns="68580" bIns="34290" anchor="ctr"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08589" indent="0">
              <a:buNone/>
              <a:defRPr/>
            </a:lvl2pPr>
            <a:lvl3pPr marL="617180" indent="0">
              <a:buNone/>
              <a:defRPr/>
            </a:lvl3pPr>
            <a:lvl4pPr marL="925770" indent="0">
              <a:buNone/>
              <a:defRPr/>
            </a:lvl4pPr>
            <a:lvl5pPr marL="1234360" indent="0">
              <a:buNone/>
              <a:defRPr/>
            </a:lvl5pPr>
          </a:lstStyle>
          <a:p>
            <a:pPr lvl="0"/>
            <a:r>
              <a:rPr lang="en-US" smtClean="0"/>
              <a:t>Title 1</a:t>
            </a:r>
            <a:endParaRPr lang="en-US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256604" y="710730"/>
            <a:ext cx="2590800" cy="290675"/>
          </a:xfrm>
          <a:prstGeom prst="rect">
            <a:avLst/>
          </a:prstGeom>
          <a:solidFill>
            <a:schemeClr val="tx1"/>
          </a:solidFill>
        </p:spPr>
        <p:txBody>
          <a:bodyPr lIns="68580" tIns="34290" rIns="68580" bIns="34290" anchor="ctr"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08589" indent="0">
              <a:buNone/>
              <a:defRPr/>
            </a:lvl2pPr>
            <a:lvl3pPr marL="617180" indent="0">
              <a:buNone/>
              <a:defRPr/>
            </a:lvl3pPr>
            <a:lvl4pPr marL="925770" indent="0">
              <a:buNone/>
              <a:defRPr/>
            </a:lvl4pPr>
            <a:lvl5pPr marL="1234360" indent="0">
              <a:buNone/>
              <a:defRPr/>
            </a:lvl5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7266" y="710730"/>
            <a:ext cx="2590800" cy="290675"/>
          </a:xfrm>
          <a:prstGeom prst="rect">
            <a:avLst/>
          </a:prstGeom>
          <a:solidFill>
            <a:schemeClr val="tx1"/>
          </a:solidFill>
        </p:spPr>
        <p:txBody>
          <a:bodyPr lIns="68580" tIns="34290" rIns="68580" bIns="34290" anchor="ctr"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08589" indent="0">
              <a:buNone/>
              <a:defRPr/>
            </a:lvl2pPr>
            <a:lvl3pPr marL="617180" indent="0">
              <a:buNone/>
              <a:defRPr/>
            </a:lvl3pPr>
            <a:lvl4pPr marL="925770" indent="0">
              <a:buNone/>
              <a:defRPr/>
            </a:lvl4pPr>
            <a:lvl5pPr marL="1234360" indent="0">
              <a:buNone/>
              <a:defRPr/>
            </a:lvl5pPr>
          </a:lstStyle>
          <a:p>
            <a:pPr lvl="0"/>
            <a:r>
              <a:rPr lang="en-US" dirty="0" smtClean="0"/>
              <a:t>Title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1837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sp>
        <p:nvSpPr>
          <p:cNvPr id="6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003C71"/>
                </a:solidFill>
              </a:rPr>
              <a:pPr/>
              <a:t>‹#›</a:t>
            </a:fld>
            <a:endParaRPr lang="en-US" sz="700" dirty="0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5109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sp>
        <p:nvSpPr>
          <p:cNvPr id="6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003C71"/>
                </a:solidFill>
              </a:rPr>
              <a:pPr/>
              <a:t>‹#›</a:t>
            </a:fld>
            <a:endParaRPr lang="en-US" sz="700" dirty="0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998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sp>
        <p:nvSpPr>
          <p:cNvPr id="6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003C71"/>
                </a:solidFill>
              </a:rPr>
              <a:pPr/>
              <a:t>‹#›</a:t>
            </a:fld>
            <a:endParaRPr lang="en-US" sz="700" dirty="0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4922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uc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sp>
        <p:nvSpPr>
          <p:cNvPr id="6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003C71"/>
                </a:solidFill>
              </a:rPr>
              <a:pPr/>
              <a:t>‹#›</a:t>
            </a:fld>
            <a:endParaRPr lang="en-US" sz="700" dirty="0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9110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ov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sp>
        <p:nvSpPr>
          <p:cNvPr id="6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003C71"/>
                </a:solidFill>
              </a:rPr>
              <a:pPr/>
              <a:t>‹#›</a:t>
            </a:fld>
            <a:endParaRPr lang="en-US" sz="700" dirty="0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8766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ustry Instruc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sp>
        <p:nvSpPr>
          <p:cNvPr id="6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003C71"/>
                </a:solidFill>
              </a:rPr>
              <a:pPr/>
              <a:t>‹#›</a:t>
            </a:fld>
            <a:endParaRPr lang="en-US" sz="700" dirty="0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5881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18" y="4829544"/>
            <a:ext cx="1161288" cy="216027"/>
          </a:xfrm>
          <a:prstGeom prst="rect">
            <a:avLst/>
          </a:prstGeom>
        </p:spPr>
      </p:pic>
      <p:sp>
        <p:nvSpPr>
          <p:cNvPr id="6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FFFFFF"/>
                </a:solidFill>
              </a:rPr>
              <a:pPr/>
              <a:t>‹#›</a:t>
            </a:fld>
            <a:endParaRPr lang="en-US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7341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18" y="4829544"/>
            <a:ext cx="1161288" cy="216027"/>
          </a:xfrm>
          <a:prstGeom prst="rect">
            <a:avLst/>
          </a:prstGeom>
        </p:spPr>
      </p:pic>
      <p:sp>
        <p:nvSpPr>
          <p:cNvPr id="5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FFFFFF"/>
                </a:solidFill>
              </a:rPr>
              <a:pPr/>
              <a:t>‹#›</a:t>
            </a:fld>
            <a:endParaRPr lang="en-US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9959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18" y="4829544"/>
            <a:ext cx="1161288" cy="216027"/>
          </a:xfrm>
          <a:prstGeom prst="rect">
            <a:avLst/>
          </a:prstGeom>
        </p:spPr>
      </p:pic>
      <p:sp>
        <p:nvSpPr>
          <p:cNvPr id="6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003C71"/>
                </a:solidFill>
              </a:rPr>
              <a:pPr/>
              <a:t>‹#›</a:t>
            </a:fld>
            <a:endParaRPr lang="en-US" sz="700" dirty="0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2690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18" y="4829544"/>
            <a:ext cx="1161288" cy="216027"/>
          </a:xfrm>
          <a:prstGeom prst="rect">
            <a:avLst/>
          </a:prstGeom>
        </p:spPr>
      </p:pic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003C71"/>
                </a:solidFill>
              </a:rPr>
              <a:pPr/>
              <a:t>‹#›</a:t>
            </a:fld>
            <a:endParaRPr lang="en-US" sz="700" dirty="0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950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2857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3" y="855446"/>
            <a:ext cx="5240956" cy="2562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411480"/>
            <a:endParaRPr lang="en-US" sz="1200" dirty="0">
              <a:solidFill>
                <a:srgbClr val="003C7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32959" y="565393"/>
            <a:ext cx="7613846" cy="1118429"/>
          </a:xfrm>
          <a:prstGeom prst="rect">
            <a:avLst/>
          </a:prstGeom>
        </p:spPr>
        <p:txBody>
          <a:bodyPr lIns="68580" tIns="34290" rIns="68580" bIns="34290"/>
          <a:lstStyle>
            <a:lvl1pPr algn="l" fontAlgn="t">
              <a:lnSpc>
                <a:spcPts val="3375"/>
              </a:lnSpc>
              <a:defRPr b="1" i="0" u="none" baseline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30000"/>
                    </a:prstClr>
                  </a:outerShdw>
                </a:effectLst>
                <a:uFill>
                  <a:solidFill>
                    <a:srgbClr val="002C54"/>
                  </a:solidFill>
                </a:uFill>
              </a:defRPr>
            </a:lvl1pPr>
          </a:lstStyle>
          <a:p>
            <a:r>
              <a:rPr lang="en-US" dirty="0" smtClean="0"/>
              <a:t>Short blurb</a:t>
            </a:r>
            <a:br>
              <a:rPr lang="en-US" dirty="0" smtClean="0"/>
            </a:br>
            <a:r>
              <a:rPr lang="en-US" dirty="0" smtClean="0"/>
              <a:t>4-5 words max</a:t>
            </a:r>
            <a:endParaRPr lang="en-US" dirty="0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FFFFFF"/>
                </a:solidFill>
              </a:rPr>
              <a:pPr/>
              <a:t>‹#›</a:t>
            </a:fld>
            <a:endParaRPr lang="en-US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2758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18" y="4827575"/>
            <a:ext cx="1161288" cy="216027"/>
          </a:xfrm>
          <a:prstGeom prst="rect">
            <a:avLst/>
          </a:prstGeom>
        </p:spPr>
      </p:pic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003C71"/>
                </a:solidFill>
              </a:rPr>
              <a:pPr/>
              <a:t>‹#›</a:t>
            </a:fld>
            <a:endParaRPr lang="en-US" sz="700" dirty="0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2405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1400"/>
            </a:lvl1pPr>
            <a:lvl2pPr marL="257175" indent="0" algn="ctr">
              <a:buNone/>
              <a:defRPr sz="1100"/>
            </a:lvl2pPr>
            <a:lvl3pPr marL="514350" indent="0" algn="ctr">
              <a:buNone/>
              <a:defRPr sz="10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411480"/>
            <a:fld id="{5571A04D-245D-48CF-9034-7E04D388C6BA}" type="datetimeFigureOut">
              <a:rPr lang="en-US" smtClean="0">
                <a:solidFill>
                  <a:srgbClr val="003C71"/>
                </a:solidFill>
              </a:rPr>
              <a:pPr defTabSz="411480"/>
              <a:t>18-04-25</a:t>
            </a:fld>
            <a:endParaRPr lang="en-US">
              <a:solidFill>
                <a:srgbClr val="003C7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411480"/>
            <a:endParaRPr lang="en-US">
              <a:solidFill>
                <a:srgbClr val="003C7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411480"/>
            <a:fld id="{851DA414-2C35-4009-81A1-3C2239CE0273}" type="slidenum">
              <a:rPr lang="en-US" smtClean="0">
                <a:solidFill>
                  <a:srgbClr val="003C71"/>
                </a:solidFill>
              </a:rPr>
              <a:pPr defTabSz="411480"/>
              <a:t>‹#›</a:t>
            </a:fld>
            <a:endParaRPr lang="en-US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7726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411480"/>
            <a:fld id="{5571A04D-245D-48CF-9034-7E04D388C6BA}" type="datetimeFigureOut">
              <a:rPr lang="en-US" smtClean="0">
                <a:solidFill>
                  <a:srgbClr val="003C71"/>
                </a:solidFill>
              </a:rPr>
              <a:pPr defTabSz="411480"/>
              <a:t>18-04-25</a:t>
            </a:fld>
            <a:endParaRPr lang="en-US">
              <a:solidFill>
                <a:srgbClr val="003C7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411480"/>
            <a:endParaRPr lang="en-US">
              <a:solidFill>
                <a:srgbClr val="003C7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411480"/>
            <a:fld id="{851DA414-2C35-4009-81A1-3C2239CE0273}" type="slidenum">
              <a:rPr lang="en-US" smtClean="0">
                <a:solidFill>
                  <a:srgbClr val="003C71"/>
                </a:solidFill>
              </a:rPr>
              <a:pPr defTabSz="411480"/>
              <a:t>‹#›</a:t>
            </a:fld>
            <a:endParaRPr lang="en-US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8688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411480"/>
            <a:fld id="{5571A04D-245D-48CF-9034-7E04D388C6BA}" type="datetimeFigureOut">
              <a:rPr lang="en-US" smtClean="0">
                <a:solidFill>
                  <a:srgbClr val="003C71"/>
                </a:solidFill>
              </a:rPr>
              <a:pPr defTabSz="411480"/>
              <a:t>18-04-25</a:t>
            </a:fld>
            <a:endParaRPr lang="en-US">
              <a:solidFill>
                <a:srgbClr val="003C7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411480"/>
            <a:endParaRPr lang="en-US">
              <a:solidFill>
                <a:srgbClr val="003C7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411480"/>
            <a:fld id="{851DA414-2C35-4009-81A1-3C2239CE0273}" type="slidenum">
              <a:rPr lang="en-US" smtClean="0">
                <a:solidFill>
                  <a:srgbClr val="003C71"/>
                </a:solidFill>
              </a:rPr>
              <a:pPr defTabSz="411480"/>
              <a:t>‹#›</a:t>
            </a:fld>
            <a:endParaRPr lang="en-US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172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411480"/>
            <a:endParaRPr lang="en-US" dirty="0">
              <a:solidFill>
                <a:srgbClr val="AF272F">
                  <a:tint val="75000"/>
                </a:srgbClr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76200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marL="0" marR="0" lvl="0" indent="0" defTabSz="25717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en-US" sz="1900" b="1" i="0" u="none" strike="noStrike" kern="1200" cap="none" spc="0" normalizeH="0" baseline="0" noProof="0" smtClean="0">
                <a:ln>
                  <a:noFill/>
                </a:ln>
                <a:solidFill>
                  <a:srgbClr val="AF272F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Click to edit Master title style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AF272F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1143000" y="1200150"/>
            <a:ext cx="7620000" cy="337185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13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Click to edit Master text styles</a:t>
            </a:r>
          </a:p>
          <a:p>
            <a:pPr marL="0" marR="0" lvl="1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13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Second level</a:t>
            </a:r>
          </a:p>
          <a:p>
            <a:pPr marL="0" marR="0" lvl="2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13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Third level</a:t>
            </a:r>
          </a:p>
          <a:p>
            <a:pPr marL="0" marR="0" lvl="3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13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Fourth level</a:t>
            </a:r>
          </a:p>
          <a:p>
            <a:pPr marL="0" marR="0" lvl="4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13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Fifth level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rgbClr val="57585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11480"/>
            <a:fld id="{06CCD1BF-0ECD-4039-B7A8-E5A7FDCE7D8B}" type="slidenum">
              <a:rPr lang="en-US" smtClean="0">
                <a:solidFill>
                  <a:srgbClr val="AF272F">
                    <a:tint val="75000"/>
                  </a:srgbClr>
                </a:solidFill>
              </a:rPr>
              <a:pPr defTabSz="411480"/>
              <a:t>‹#›</a:t>
            </a:fld>
            <a:endParaRPr lang="en-US" dirty="0">
              <a:solidFill>
                <a:srgbClr val="AF272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432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411480"/>
            <a:fld id="{5571A04D-245D-48CF-9034-7E04D388C6BA}" type="datetimeFigureOut">
              <a:rPr lang="en-US" smtClean="0">
                <a:solidFill>
                  <a:srgbClr val="003C71"/>
                </a:solidFill>
              </a:rPr>
              <a:pPr defTabSz="411480"/>
              <a:t>18-04-25</a:t>
            </a:fld>
            <a:endParaRPr lang="en-US">
              <a:solidFill>
                <a:srgbClr val="003C7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411480"/>
            <a:endParaRPr lang="en-US">
              <a:solidFill>
                <a:srgbClr val="003C7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411480"/>
            <a:fld id="{851DA414-2C35-4009-81A1-3C2239CE0273}" type="slidenum">
              <a:rPr lang="en-US" smtClean="0">
                <a:solidFill>
                  <a:srgbClr val="003C71"/>
                </a:solidFill>
              </a:rPr>
              <a:pPr defTabSz="411480"/>
              <a:t>‹#›</a:t>
            </a:fld>
            <a:endParaRPr lang="en-US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7233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411480"/>
            <a:fld id="{5571A04D-245D-48CF-9034-7E04D388C6BA}" type="datetimeFigureOut">
              <a:rPr lang="en-US" smtClean="0">
                <a:solidFill>
                  <a:srgbClr val="003C71"/>
                </a:solidFill>
              </a:rPr>
              <a:pPr defTabSz="411480"/>
              <a:t>18-04-25</a:t>
            </a:fld>
            <a:endParaRPr lang="en-US">
              <a:solidFill>
                <a:srgbClr val="003C7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411480"/>
            <a:endParaRPr lang="en-US">
              <a:solidFill>
                <a:srgbClr val="003C7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411480"/>
            <a:fld id="{851DA414-2C35-4009-81A1-3C2239CE0273}" type="slidenum">
              <a:rPr lang="en-US" smtClean="0">
                <a:solidFill>
                  <a:srgbClr val="003C71"/>
                </a:solidFill>
              </a:rPr>
              <a:pPr defTabSz="411480"/>
              <a:t>‹#›</a:t>
            </a:fld>
            <a:endParaRPr lang="en-US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1829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0" y="273844"/>
            <a:ext cx="7886700" cy="99417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14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07"/>
            <a:ext cx="3868340" cy="2763441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2" cy="617934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14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2" cy="2763441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411480"/>
            <a:fld id="{5571A04D-245D-48CF-9034-7E04D388C6BA}" type="datetimeFigureOut">
              <a:rPr lang="en-US" smtClean="0">
                <a:solidFill>
                  <a:srgbClr val="003C71"/>
                </a:solidFill>
              </a:rPr>
              <a:pPr defTabSz="411480"/>
              <a:t>18-04-25</a:t>
            </a:fld>
            <a:endParaRPr lang="en-US">
              <a:solidFill>
                <a:srgbClr val="003C7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411480"/>
            <a:endParaRPr lang="en-US">
              <a:solidFill>
                <a:srgbClr val="003C7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411480"/>
            <a:fld id="{851DA414-2C35-4009-81A1-3C2239CE0273}" type="slidenum">
              <a:rPr lang="en-US" smtClean="0">
                <a:solidFill>
                  <a:srgbClr val="003C71"/>
                </a:solidFill>
              </a:rPr>
              <a:pPr defTabSz="411480"/>
              <a:t>‹#›</a:t>
            </a:fld>
            <a:endParaRPr lang="en-US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1331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39238" y="1198523"/>
            <a:ext cx="8252820" cy="1392521"/>
          </a:xfrm>
          <a:prstGeom prst="rect">
            <a:avLst/>
          </a:prstGeom>
        </p:spPr>
        <p:txBody>
          <a:bodyPr lIns="68580" tIns="34290" rIns="68580" bIns="34290">
            <a:normAutofit/>
          </a:bodyPr>
          <a:lstStyle>
            <a:lvl1pPr algn="l">
              <a:defRPr sz="4300" b="1" i="0" u="none" baseline="0">
                <a:solidFill>
                  <a:schemeClr val="tx1"/>
                </a:solidFill>
                <a:uFill>
                  <a:solidFill>
                    <a:srgbClr val="002C54"/>
                  </a:solidFill>
                </a:u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45518" y="2732602"/>
            <a:ext cx="8246540" cy="971550"/>
          </a:xfrm>
          <a:prstGeom prst="rect">
            <a:avLst/>
          </a:prstGeom>
          <a:noFill/>
        </p:spPr>
        <p:txBody>
          <a:bodyPr lIns="68580" tIns="34290" rIns="68580" bIns="34290">
            <a:normAutofit/>
          </a:bodyPr>
          <a:lstStyle>
            <a:lvl1pPr marL="0" indent="0" algn="l"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r>
              <a:rPr lang="en-US" sz="1400" spc="0" baseline="0" dirty="0" smtClean="0"/>
              <a:t>Presented by:  BCIT faculty or staff name</a:t>
            </a:r>
            <a:br>
              <a:rPr lang="en-US" sz="1400" spc="0" baseline="0" dirty="0" smtClean="0"/>
            </a:br>
            <a:r>
              <a:rPr lang="en-US" sz="1400" spc="0" baseline="0" dirty="0" smtClean="0"/>
              <a:t>Month day, year</a:t>
            </a:r>
          </a:p>
        </p:txBody>
      </p:sp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003C71"/>
                </a:solidFill>
              </a:rPr>
              <a:pPr/>
              <a:t>‹#›</a:t>
            </a:fld>
            <a:endParaRPr lang="en-US" sz="700" dirty="0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29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-9401"/>
            <a:ext cx="91440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411480"/>
            <a:endParaRPr lang="en-US" sz="1200">
              <a:noFill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39235" y="1328761"/>
            <a:ext cx="7570304" cy="2983883"/>
          </a:xfrm>
          <a:prstGeom prst="rect">
            <a:avLst/>
          </a:prstGeom>
        </p:spPr>
        <p:txBody>
          <a:bodyPr lIns="68580" tIns="34290" rIns="68580" bIns="34290"/>
          <a:lstStyle>
            <a:lvl1pPr marL="0" marR="0" indent="0" algn="l" defTabSz="30859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CA" dirty="0" smtClean="0"/>
              <a:t>Agenda item goes here</a:t>
            </a:r>
            <a:br>
              <a:rPr lang="en-CA" dirty="0" smtClean="0"/>
            </a:br>
            <a:r>
              <a:rPr lang="en-CA" dirty="0" smtClean="0"/>
              <a:t>Agenda item goes here</a:t>
            </a:r>
            <a:br>
              <a:rPr lang="en-CA" dirty="0" smtClean="0"/>
            </a:br>
            <a:r>
              <a:rPr lang="en-CA" dirty="0" smtClean="0"/>
              <a:t>Agenda item goes here</a:t>
            </a:r>
            <a:br>
              <a:rPr lang="en-CA" dirty="0" smtClean="0"/>
            </a:br>
            <a:r>
              <a:rPr lang="en-CA" dirty="0" smtClean="0"/>
              <a:t>Agenda item goes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45524" y="565391"/>
            <a:ext cx="7564019" cy="585786"/>
          </a:xfrm>
          <a:prstGeom prst="rect">
            <a:avLst/>
          </a:prstGeom>
        </p:spPr>
        <p:txBody>
          <a:bodyPr lIns="68580" tIns="34290" rIns="68580" bIns="34290"/>
          <a:lstStyle>
            <a:lvl1pPr algn="l" fontAlgn="t">
              <a:defRPr b="1" i="0" u="none" baseline="0">
                <a:solidFill>
                  <a:schemeClr val="tx1"/>
                </a:solidFill>
                <a:uFill>
                  <a:solidFill>
                    <a:srgbClr val="002C54"/>
                  </a:solidFill>
                </a:uFill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003C71"/>
                </a:solidFill>
              </a:rPr>
              <a:pPr/>
              <a:t>‹#›</a:t>
            </a:fld>
            <a:endParaRPr lang="en-US" sz="700" dirty="0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449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3" y="855446"/>
            <a:ext cx="5240956" cy="2562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411480"/>
            <a:endParaRPr lang="en-US" sz="1200" dirty="0">
              <a:solidFill>
                <a:srgbClr val="003C7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32959" y="1503661"/>
            <a:ext cx="7613846" cy="1118429"/>
          </a:xfrm>
          <a:prstGeom prst="rect">
            <a:avLst/>
          </a:prstGeom>
        </p:spPr>
        <p:txBody>
          <a:bodyPr lIns="68580" tIns="34290" rIns="68580" bIns="34290"/>
          <a:lstStyle>
            <a:lvl1pPr algn="l" fontAlgn="t">
              <a:lnSpc>
                <a:spcPts val="3375"/>
              </a:lnSpc>
              <a:defRPr b="1" i="0" u="none" baseline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30000"/>
                    </a:prstClr>
                  </a:outerShdw>
                </a:effectLst>
                <a:uFill>
                  <a:solidFill>
                    <a:srgbClr val="002C54"/>
                  </a:solidFill>
                </a:uFill>
              </a:defRPr>
            </a:lvl1pPr>
          </a:lstStyle>
          <a:p>
            <a:r>
              <a:rPr lang="en-US" dirty="0" smtClean="0"/>
              <a:t>Short blurb</a:t>
            </a:r>
            <a:br>
              <a:rPr lang="en-US" dirty="0" smtClean="0"/>
            </a:br>
            <a:r>
              <a:rPr lang="en-US" dirty="0" smtClean="0"/>
              <a:t>4-5 words max</a:t>
            </a:r>
            <a:endParaRPr lang="en-US" dirty="0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FFFFFF"/>
                </a:solidFill>
              </a:rPr>
              <a:pPr/>
              <a:t>‹#›</a:t>
            </a:fld>
            <a:endParaRPr lang="en-US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6942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1801" y="1328507"/>
            <a:ext cx="7595002" cy="3062177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 smtClean="0"/>
              <a:t>Bulleted text looks best left aligned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32959" y="565398"/>
            <a:ext cx="7613846" cy="585786"/>
          </a:xfrm>
          <a:prstGeom prst="rect">
            <a:avLst/>
          </a:prstGeom>
        </p:spPr>
        <p:txBody>
          <a:bodyPr lIns="68580" tIns="34290" rIns="68580" bIns="34290"/>
          <a:lstStyle>
            <a:lvl1pPr algn="l" fontAlgn="t">
              <a:defRPr b="1" i="0" u="none" baseline="0">
                <a:solidFill>
                  <a:schemeClr val="tx1"/>
                </a:solidFill>
                <a:uFill>
                  <a:solidFill>
                    <a:srgbClr val="002C54"/>
                  </a:solidFill>
                </a:uFill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-9401"/>
            <a:ext cx="91440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411480"/>
            <a:endParaRPr lang="en-US" sz="1200">
              <a:noFill/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003C71"/>
                </a:solidFill>
              </a:rPr>
              <a:pPr/>
              <a:t>‹#›</a:t>
            </a:fld>
            <a:endParaRPr lang="en-US" sz="700" dirty="0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3966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48705" y="1334791"/>
            <a:ext cx="4323764" cy="3011142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1900" baseline="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Left aligned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45522" y="565398"/>
            <a:ext cx="4326944" cy="585786"/>
          </a:xfrm>
          <a:prstGeom prst="rect">
            <a:avLst/>
          </a:prstGeom>
        </p:spPr>
        <p:txBody>
          <a:bodyPr lIns="68580" tIns="34290" rIns="68580" bIns="34290"/>
          <a:lstStyle>
            <a:lvl1pPr algn="l" fontAlgn="t">
              <a:defRPr b="1" i="0" u="none" baseline="0">
                <a:solidFill>
                  <a:schemeClr val="tx1"/>
                </a:solidFill>
                <a:uFill>
                  <a:solidFill>
                    <a:srgbClr val="002C54"/>
                  </a:solidFill>
                </a:uFill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-9401"/>
            <a:ext cx="91440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411480"/>
            <a:endParaRPr lang="en-US" sz="1200">
              <a:noFill/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003C71"/>
                </a:solidFill>
              </a:rPr>
              <a:pPr/>
              <a:t>‹#›</a:t>
            </a:fld>
            <a:endParaRPr lang="en-US" sz="700" dirty="0">
              <a:solidFill>
                <a:srgbClr val="003C71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5002531" y="565398"/>
            <a:ext cx="3486150" cy="3780535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Graphic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89145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ateg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9401"/>
            <a:ext cx="91440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411480"/>
            <a:endParaRPr lang="en-US" sz="1200">
              <a:noFill/>
            </a:endParaRPr>
          </a:p>
        </p:txBody>
      </p:sp>
      <p:sp>
        <p:nvSpPr>
          <p:cNvPr id="4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003C71"/>
                </a:solidFill>
              </a:rPr>
              <a:pPr/>
              <a:t>‹#›</a:t>
            </a:fld>
            <a:endParaRPr lang="en-US" sz="700" dirty="0">
              <a:solidFill>
                <a:srgbClr val="003C71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48701" y="1001407"/>
            <a:ext cx="2591218" cy="31783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68580" tIns="34290" rIns="68580" bIns="34290"/>
          <a:lstStyle>
            <a:lvl1pPr marL="192878" indent="-192878">
              <a:buFont typeface="Wingdings" charset="2"/>
              <a:buChar char="§"/>
              <a:defRPr sz="1400" baseline="0">
                <a:solidFill>
                  <a:schemeClr val="tx1"/>
                </a:solidFill>
              </a:defRPr>
            </a:lvl1pPr>
            <a:lvl2pPr marL="501467" indent="-192878">
              <a:buFont typeface="Wingdings" charset="2"/>
              <a:buChar char="§"/>
              <a:defRPr sz="1200">
                <a:solidFill>
                  <a:schemeClr val="tx1"/>
                </a:solidFill>
              </a:defRPr>
            </a:lvl2pPr>
            <a:lvl3pPr marL="810058" indent="-192878">
              <a:buFont typeface="Wingdings" charset="2"/>
              <a:buChar char="§"/>
              <a:defRPr sz="1100">
                <a:solidFill>
                  <a:schemeClr val="tx1"/>
                </a:solidFill>
              </a:defRPr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Left aligned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3256187" y="1001405"/>
            <a:ext cx="2591218" cy="3178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68580" tIns="34290" rIns="68580" bIns="34290"/>
          <a:lstStyle>
            <a:lvl1pPr marL="0" indent="0">
              <a:buFont typeface="Wingdings" charset="2"/>
              <a:buNone/>
              <a:defRPr sz="1400" baseline="0">
                <a:solidFill>
                  <a:schemeClr val="tx1"/>
                </a:solidFill>
              </a:defRPr>
            </a:lvl1pPr>
            <a:lvl2pPr marL="501467" indent="-192878">
              <a:buFont typeface="Wingdings" charset="2"/>
              <a:buChar char="§"/>
              <a:defRPr sz="1200">
                <a:solidFill>
                  <a:schemeClr val="tx1"/>
                </a:solidFill>
              </a:defRPr>
            </a:lvl2pPr>
            <a:lvl3pPr marL="810058" indent="-192878">
              <a:buFont typeface="Wingdings" charset="2"/>
              <a:buChar char="§"/>
              <a:defRPr sz="1100">
                <a:solidFill>
                  <a:schemeClr val="tx1"/>
                </a:solidFill>
              </a:defRPr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Text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6166848" y="1001405"/>
            <a:ext cx="2591218" cy="3178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68580" tIns="34290" rIns="68580" bIns="34290"/>
          <a:lstStyle>
            <a:lvl1pPr marL="0" indent="0">
              <a:buFont typeface="Wingdings" charset="2"/>
              <a:buNone/>
              <a:defRPr sz="1400" baseline="0">
                <a:solidFill>
                  <a:schemeClr val="tx1"/>
                </a:solidFill>
              </a:defRPr>
            </a:lvl1pPr>
            <a:lvl2pPr marL="501467" indent="-192878">
              <a:buFont typeface="Wingdings" charset="2"/>
              <a:buChar char="§"/>
              <a:defRPr sz="1200">
                <a:solidFill>
                  <a:schemeClr val="tx1"/>
                </a:solidFill>
              </a:defRPr>
            </a:lvl2pPr>
            <a:lvl3pPr marL="810058" indent="-192878">
              <a:buFont typeface="Wingdings" charset="2"/>
              <a:buChar char="§"/>
              <a:defRPr sz="1100">
                <a:solidFill>
                  <a:schemeClr val="tx1"/>
                </a:solidFill>
              </a:defRPr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Text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349118" y="710730"/>
            <a:ext cx="2590800" cy="290675"/>
          </a:xfrm>
          <a:prstGeom prst="rect">
            <a:avLst/>
          </a:prstGeom>
          <a:solidFill>
            <a:schemeClr val="tx1"/>
          </a:solidFill>
        </p:spPr>
        <p:txBody>
          <a:bodyPr lIns="68580" tIns="34290" rIns="68580" bIns="34290" anchor="ctr"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08589" indent="0">
              <a:buNone/>
              <a:defRPr/>
            </a:lvl2pPr>
            <a:lvl3pPr marL="617180" indent="0">
              <a:buNone/>
              <a:defRPr/>
            </a:lvl3pPr>
            <a:lvl4pPr marL="925770" indent="0">
              <a:buNone/>
              <a:defRPr/>
            </a:lvl4pPr>
            <a:lvl5pPr marL="1234360" indent="0">
              <a:buNone/>
              <a:defRPr/>
            </a:lvl5pPr>
          </a:lstStyle>
          <a:p>
            <a:pPr lvl="0"/>
            <a:r>
              <a:rPr lang="en-US" smtClean="0"/>
              <a:t>Title 1</a:t>
            </a:r>
            <a:endParaRPr lang="en-US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256604" y="710730"/>
            <a:ext cx="2590800" cy="290675"/>
          </a:xfrm>
          <a:prstGeom prst="rect">
            <a:avLst/>
          </a:prstGeom>
          <a:solidFill>
            <a:schemeClr val="tx1"/>
          </a:solidFill>
        </p:spPr>
        <p:txBody>
          <a:bodyPr lIns="68580" tIns="34290" rIns="68580" bIns="34290" anchor="ctr"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08589" indent="0">
              <a:buNone/>
              <a:defRPr/>
            </a:lvl2pPr>
            <a:lvl3pPr marL="617180" indent="0">
              <a:buNone/>
              <a:defRPr/>
            </a:lvl3pPr>
            <a:lvl4pPr marL="925770" indent="0">
              <a:buNone/>
              <a:defRPr/>
            </a:lvl4pPr>
            <a:lvl5pPr marL="1234360" indent="0">
              <a:buNone/>
              <a:defRPr/>
            </a:lvl5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167266" y="710730"/>
            <a:ext cx="2590800" cy="290675"/>
          </a:xfrm>
          <a:prstGeom prst="rect">
            <a:avLst/>
          </a:prstGeom>
          <a:solidFill>
            <a:schemeClr val="tx1"/>
          </a:solidFill>
        </p:spPr>
        <p:txBody>
          <a:bodyPr lIns="68580" tIns="34290" rIns="68580" bIns="34290" anchor="ctr"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08589" indent="0">
              <a:buNone/>
              <a:defRPr/>
            </a:lvl2pPr>
            <a:lvl3pPr marL="617180" indent="0">
              <a:buNone/>
              <a:defRPr/>
            </a:lvl3pPr>
            <a:lvl4pPr marL="925770" indent="0">
              <a:buNone/>
              <a:defRPr/>
            </a:lvl4pPr>
            <a:lvl5pPr marL="1234360" indent="0">
              <a:buNone/>
              <a:defRPr/>
            </a:lvl5pPr>
          </a:lstStyle>
          <a:p>
            <a:pPr lvl="0"/>
            <a:r>
              <a:rPr lang="en-US" dirty="0" smtClean="0"/>
              <a:t>Title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1699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2857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3" y="855446"/>
            <a:ext cx="5240956" cy="2562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411480"/>
            <a:endParaRPr lang="en-US" sz="1200" dirty="0">
              <a:solidFill>
                <a:srgbClr val="003C7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32959" y="565393"/>
            <a:ext cx="7613846" cy="1118429"/>
          </a:xfrm>
          <a:prstGeom prst="rect">
            <a:avLst/>
          </a:prstGeom>
        </p:spPr>
        <p:txBody>
          <a:bodyPr lIns="68580" tIns="34290" rIns="68580" bIns="34290"/>
          <a:lstStyle>
            <a:lvl1pPr algn="l" fontAlgn="t">
              <a:lnSpc>
                <a:spcPts val="3375"/>
              </a:lnSpc>
              <a:defRPr b="1" i="0" u="none" baseline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30000"/>
                    </a:prstClr>
                  </a:outerShdw>
                </a:effectLst>
                <a:uFill>
                  <a:solidFill>
                    <a:srgbClr val="002C54"/>
                  </a:solidFill>
                </a:uFill>
              </a:defRPr>
            </a:lvl1pPr>
          </a:lstStyle>
          <a:p>
            <a:r>
              <a:rPr lang="en-US" dirty="0" smtClean="0"/>
              <a:t>Short blurb</a:t>
            </a:r>
            <a:br>
              <a:rPr lang="en-US" dirty="0" smtClean="0"/>
            </a:br>
            <a:r>
              <a:rPr lang="en-US" dirty="0" smtClean="0"/>
              <a:t>4-5 words max</a:t>
            </a:r>
            <a:endParaRPr lang="en-US" dirty="0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FFFFFF"/>
                </a:solidFill>
              </a:rPr>
              <a:pPr/>
              <a:t>‹#›</a:t>
            </a:fld>
            <a:endParaRPr lang="en-US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887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3" y="855446"/>
            <a:ext cx="5240956" cy="2562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411480"/>
            <a:endParaRPr lang="en-US" sz="1200" dirty="0">
              <a:solidFill>
                <a:srgbClr val="003C7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32959" y="1503661"/>
            <a:ext cx="7613846" cy="1118429"/>
          </a:xfrm>
          <a:prstGeom prst="rect">
            <a:avLst/>
          </a:prstGeom>
        </p:spPr>
        <p:txBody>
          <a:bodyPr lIns="68580" tIns="34290" rIns="68580" bIns="34290"/>
          <a:lstStyle>
            <a:lvl1pPr algn="l" fontAlgn="t">
              <a:lnSpc>
                <a:spcPts val="3375"/>
              </a:lnSpc>
              <a:defRPr b="1" i="0" u="none" baseline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30000"/>
                    </a:prstClr>
                  </a:outerShdw>
                </a:effectLst>
                <a:uFill>
                  <a:solidFill>
                    <a:srgbClr val="002C54"/>
                  </a:solidFill>
                </a:uFill>
              </a:defRPr>
            </a:lvl1pPr>
          </a:lstStyle>
          <a:p>
            <a:r>
              <a:rPr lang="en-US" dirty="0" smtClean="0"/>
              <a:t>Short blurb</a:t>
            </a:r>
            <a:br>
              <a:rPr lang="en-US" dirty="0" smtClean="0"/>
            </a:br>
            <a:r>
              <a:rPr lang="en-US" dirty="0" smtClean="0"/>
              <a:t>4-5 words max</a:t>
            </a:r>
            <a:endParaRPr lang="en-US" dirty="0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FFFFFF"/>
                </a:solidFill>
              </a:rPr>
              <a:pPr/>
              <a:t>‹#›</a:t>
            </a:fld>
            <a:endParaRPr lang="en-US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3633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3" y="855446"/>
            <a:ext cx="5240956" cy="2562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411480"/>
            <a:endParaRPr lang="en-US" sz="1200" dirty="0">
              <a:solidFill>
                <a:srgbClr val="003C7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32959" y="1657885"/>
            <a:ext cx="7613846" cy="1118429"/>
          </a:xfrm>
          <a:prstGeom prst="rect">
            <a:avLst/>
          </a:prstGeom>
        </p:spPr>
        <p:txBody>
          <a:bodyPr lIns="68580" tIns="34290" rIns="68580" bIns="34290"/>
          <a:lstStyle>
            <a:lvl1pPr algn="l" fontAlgn="t">
              <a:lnSpc>
                <a:spcPts val="3375"/>
              </a:lnSpc>
              <a:defRPr b="1" i="0" u="none" baseline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30000"/>
                    </a:prstClr>
                  </a:outerShdw>
                </a:effectLst>
                <a:uFill>
                  <a:solidFill>
                    <a:srgbClr val="002C54"/>
                  </a:solidFill>
                </a:uFill>
              </a:defRPr>
            </a:lvl1pPr>
          </a:lstStyle>
          <a:p>
            <a:r>
              <a:rPr lang="en-US" dirty="0" smtClean="0"/>
              <a:t>Short blurb</a:t>
            </a:r>
            <a:br>
              <a:rPr lang="en-US" dirty="0" smtClean="0"/>
            </a:br>
            <a:r>
              <a:rPr lang="en-US" dirty="0" smtClean="0"/>
              <a:t>4-5 words max</a:t>
            </a:r>
            <a:endParaRPr lang="en-US" dirty="0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FFFFFF"/>
                </a:solidFill>
              </a:rPr>
              <a:pPr/>
              <a:t>‹#›</a:t>
            </a:fld>
            <a:endParaRPr lang="en-US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5975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3" y="855446"/>
            <a:ext cx="5240956" cy="2562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411480"/>
            <a:endParaRPr lang="en-US" sz="1200" dirty="0">
              <a:solidFill>
                <a:srgbClr val="003C7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32959" y="2635630"/>
            <a:ext cx="7613846" cy="1118429"/>
          </a:xfrm>
          <a:prstGeom prst="rect">
            <a:avLst/>
          </a:prstGeom>
        </p:spPr>
        <p:txBody>
          <a:bodyPr lIns="68580" tIns="34290" rIns="68580" bIns="34290"/>
          <a:lstStyle>
            <a:lvl1pPr algn="l" fontAlgn="t">
              <a:lnSpc>
                <a:spcPts val="3375"/>
              </a:lnSpc>
              <a:defRPr b="1" i="0" u="none" baseline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30000"/>
                    </a:prstClr>
                  </a:outerShdw>
                </a:effectLst>
                <a:uFill>
                  <a:solidFill>
                    <a:srgbClr val="002C54"/>
                  </a:solidFill>
                </a:uFill>
              </a:defRPr>
            </a:lvl1pPr>
          </a:lstStyle>
          <a:p>
            <a:r>
              <a:rPr lang="en-US" dirty="0" smtClean="0"/>
              <a:t>Short blurb</a:t>
            </a:r>
            <a:br>
              <a:rPr lang="en-US" dirty="0" smtClean="0"/>
            </a:br>
            <a:r>
              <a:rPr lang="en-US" dirty="0" smtClean="0"/>
              <a:t>4-5 words max</a:t>
            </a:r>
            <a:endParaRPr lang="en-US" dirty="0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FFFFFF"/>
                </a:solidFill>
              </a:rPr>
              <a:pPr/>
              <a:t>‹#›</a:t>
            </a:fld>
            <a:endParaRPr lang="en-US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1788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3" y="855446"/>
            <a:ext cx="5240956" cy="2562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411480"/>
            <a:endParaRPr lang="en-US" sz="1200" dirty="0">
              <a:solidFill>
                <a:srgbClr val="003C7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32959" y="1751104"/>
            <a:ext cx="7613846" cy="1118429"/>
          </a:xfrm>
          <a:prstGeom prst="rect">
            <a:avLst/>
          </a:prstGeom>
        </p:spPr>
        <p:txBody>
          <a:bodyPr lIns="68580" tIns="34290" rIns="68580" bIns="34290"/>
          <a:lstStyle>
            <a:lvl1pPr algn="l" fontAlgn="t">
              <a:lnSpc>
                <a:spcPts val="3375"/>
              </a:lnSpc>
              <a:defRPr b="1" i="0" u="none" baseline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30000"/>
                    </a:prstClr>
                  </a:outerShdw>
                </a:effectLst>
                <a:uFill>
                  <a:solidFill>
                    <a:srgbClr val="002C54"/>
                  </a:solidFill>
                </a:uFill>
              </a:defRPr>
            </a:lvl1pPr>
          </a:lstStyle>
          <a:p>
            <a:r>
              <a:rPr lang="en-US" dirty="0" smtClean="0"/>
              <a:t>Short blurb</a:t>
            </a:r>
            <a:br>
              <a:rPr lang="en-US" dirty="0" smtClean="0"/>
            </a:br>
            <a:r>
              <a:rPr lang="en-US" dirty="0" smtClean="0"/>
              <a:t>4-5 words max</a:t>
            </a:r>
            <a:endParaRPr lang="en-US" dirty="0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003C71"/>
                </a:solidFill>
              </a:rPr>
              <a:pPr/>
              <a:t>‹#›</a:t>
            </a:fld>
            <a:endParaRPr lang="en-US" sz="700" dirty="0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65677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3" y="855446"/>
            <a:ext cx="5240956" cy="2562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411480"/>
            <a:endParaRPr lang="en-US" sz="1200" dirty="0">
              <a:solidFill>
                <a:srgbClr val="003C7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32959" y="2782568"/>
            <a:ext cx="7613846" cy="1118429"/>
          </a:xfrm>
          <a:prstGeom prst="rect">
            <a:avLst/>
          </a:prstGeom>
        </p:spPr>
        <p:txBody>
          <a:bodyPr lIns="68580" tIns="34290" rIns="68580" bIns="34290"/>
          <a:lstStyle>
            <a:lvl1pPr algn="l" fontAlgn="t">
              <a:lnSpc>
                <a:spcPts val="3375"/>
              </a:lnSpc>
              <a:defRPr b="1" i="0" u="none" baseline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30000"/>
                    </a:prstClr>
                  </a:outerShdw>
                </a:effectLst>
                <a:uFill>
                  <a:solidFill>
                    <a:srgbClr val="002C54"/>
                  </a:solidFill>
                </a:uFill>
              </a:defRPr>
            </a:lvl1pPr>
          </a:lstStyle>
          <a:p>
            <a:r>
              <a:rPr lang="en-US" dirty="0" smtClean="0"/>
              <a:t>Short blurb</a:t>
            </a:r>
            <a:br>
              <a:rPr lang="en-US" dirty="0" smtClean="0"/>
            </a:br>
            <a:r>
              <a:rPr lang="en-US" dirty="0" smtClean="0"/>
              <a:t>4-5 words max</a:t>
            </a:r>
            <a:endParaRPr lang="en-US" dirty="0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FFFFFF"/>
                </a:solidFill>
              </a:rPr>
              <a:pPr/>
              <a:t>‹#›</a:t>
            </a:fld>
            <a:endParaRPr lang="en-US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097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3" y="855446"/>
            <a:ext cx="5240956" cy="2562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411480"/>
            <a:endParaRPr lang="en-US" sz="1200" dirty="0">
              <a:solidFill>
                <a:srgbClr val="003C7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32959" y="2859175"/>
            <a:ext cx="7613846" cy="1118429"/>
          </a:xfrm>
          <a:prstGeom prst="rect">
            <a:avLst/>
          </a:prstGeom>
        </p:spPr>
        <p:txBody>
          <a:bodyPr lIns="68580" tIns="34290" rIns="68580" bIns="34290"/>
          <a:lstStyle>
            <a:lvl1pPr algn="l" fontAlgn="t">
              <a:lnSpc>
                <a:spcPts val="3375"/>
              </a:lnSpc>
              <a:defRPr b="1" i="0" u="none" baseline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30000"/>
                    </a:prstClr>
                  </a:outerShdw>
                </a:effectLst>
                <a:uFill>
                  <a:solidFill>
                    <a:srgbClr val="002C54"/>
                  </a:solidFill>
                </a:uFill>
              </a:defRPr>
            </a:lvl1pPr>
          </a:lstStyle>
          <a:p>
            <a:r>
              <a:rPr lang="en-US" dirty="0" smtClean="0"/>
              <a:t>Short blurb</a:t>
            </a:r>
            <a:br>
              <a:rPr lang="en-US" dirty="0" smtClean="0"/>
            </a:br>
            <a:r>
              <a:rPr lang="en-US" dirty="0" smtClean="0"/>
              <a:t>4-5 words max</a:t>
            </a:r>
            <a:endParaRPr lang="en-US" dirty="0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FFFFFF"/>
                </a:solidFill>
              </a:rPr>
              <a:pPr/>
              <a:t>‹#›</a:t>
            </a:fld>
            <a:endParaRPr lang="en-US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688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3" y="855446"/>
            <a:ext cx="5240956" cy="2562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411480"/>
            <a:endParaRPr lang="en-US" sz="1200" dirty="0">
              <a:solidFill>
                <a:srgbClr val="003C7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32959" y="1657885"/>
            <a:ext cx="7613846" cy="1118429"/>
          </a:xfrm>
          <a:prstGeom prst="rect">
            <a:avLst/>
          </a:prstGeom>
        </p:spPr>
        <p:txBody>
          <a:bodyPr lIns="68580" tIns="34290" rIns="68580" bIns="34290"/>
          <a:lstStyle>
            <a:lvl1pPr algn="l" fontAlgn="t">
              <a:lnSpc>
                <a:spcPts val="3375"/>
              </a:lnSpc>
              <a:defRPr b="1" i="0" u="none" baseline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30000"/>
                    </a:prstClr>
                  </a:outerShdw>
                </a:effectLst>
                <a:uFill>
                  <a:solidFill>
                    <a:srgbClr val="002C54"/>
                  </a:solidFill>
                </a:uFill>
              </a:defRPr>
            </a:lvl1pPr>
          </a:lstStyle>
          <a:p>
            <a:r>
              <a:rPr lang="en-US" dirty="0" smtClean="0"/>
              <a:t>Short blurb</a:t>
            </a:r>
            <a:br>
              <a:rPr lang="en-US" dirty="0" smtClean="0"/>
            </a:br>
            <a:r>
              <a:rPr lang="en-US" dirty="0" smtClean="0"/>
              <a:t>4-5 words max</a:t>
            </a:r>
            <a:endParaRPr lang="en-US" dirty="0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FFFFFF"/>
                </a:solidFill>
              </a:rPr>
              <a:pPr/>
              <a:t>‹#›</a:t>
            </a:fld>
            <a:endParaRPr lang="en-US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5543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3" y="855446"/>
            <a:ext cx="5240956" cy="2562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411480"/>
            <a:endParaRPr lang="en-US" sz="1200" dirty="0">
              <a:solidFill>
                <a:srgbClr val="003C7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32959" y="3315811"/>
            <a:ext cx="7613846" cy="1118429"/>
          </a:xfrm>
          <a:prstGeom prst="rect">
            <a:avLst/>
          </a:prstGeom>
        </p:spPr>
        <p:txBody>
          <a:bodyPr lIns="68580" tIns="34290" rIns="68580" bIns="34290"/>
          <a:lstStyle>
            <a:lvl1pPr algn="l" fontAlgn="t">
              <a:lnSpc>
                <a:spcPts val="3375"/>
              </a:lnSpc>
              <a:defRPr b="1" i="0" u="none" baseline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uFill>
                  <a:solidFill>
                    <a:srgbClr val="002C54"/>
                  </a:solidFill>
                </a:uFill>
              </a:defRPr>
            </a:lvl1pPr>
          </a:lstStyle>
          <a:p>
            <a:r>
              <a:rPr lang="en-US" dirty="0" smtClean="0"/>
              <a:t>Short blurb</a:t>
            </a:r>
            <a:br>
              <a:rPr lang="en-US" dirty="0" smtClean="0"/>
            </a:br>
            <a:r>
              <a:rPr lang="en-US" dirty="0" smtClean="0"/>
              <a:t>4-5 words max</a:t>
            </a:r>
            <a:endParaRPr lang="en-US" dirty="0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FFFFFF"/>
                </a:solidFill>
              </a:rPr>
              <a:pPr/>
              <a:t>‹#›</a:t>
            </a:fld>
            <a:endParaRPr lang="en-US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6716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3" y="855446"/>
            <a:ext cx="5240956" cy="2562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411480"/>
            <a:endParaRPr lang="en-US" sz="1200" dirty="0">
              <a:solidFill>
                <a:srgbClr val="003C7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32959" y="3228570"/>
            <a:ext cx="7613846" cy="1118429"/>
          </a:xfrm>
          <a:prstGeom prst="rect">
            <a:avLst/>
          </a:prstGeom>
        </p:spPr>
        <p:txBody>
          <a:bodyPr lIns="68580" tIns="34290" rIns="68580" bIns="34290"/>
          <a:lstStyle>
            <a:lvl1pPr algn="l" fontAlgn="t">
              <a:lnSpc>
                <a:spcPts val="3375"/>
              </a:lnSpc>
              <a:defRPr b="1" i="0" u="none" baseline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30000"/>
                    </a:prstClr>
                  </a:outerShdw>
                </a:effectLst>
                <a:uFill>
                  <a:solidFill>
                    <a:srgbClr val="002C54"/>
                  </a:solidFill>
                </a:uFill>
              </a:defRPr>
            </a:lvl1pPr>
          </a:lstStyle>
          <a:p>
            <a:r>
              <a:rPr lang="en-US" dirty="0" smtClean="0"/>
              <a:t>Short blurb</a:t>
            </a:r>
            <a:br>
              <a:rPr lang="en-US" dirty="0" smtClean="0"/>
            </a:br>
            <a:r>
              <a:rPr lang="en-US" dirty="0" smtClean="0"/>
              <a:t>4-5 words max</a:t>
            </a:r>
            <a:endParaRPr lang="en-US" dirty="0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003C71"/>
                </a:solidFill>
              </a:rPr>
              <a:pPr/>
              <a:t>‹#›</a:t>
            </a:fld>
            <a:endParaRPr lang="en-US" sz="700" dirty="0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0442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3" y="855446"/>
            <a:ext cx="5240956" cy="2562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411480"/>
            <a:endParaRPr lang="en-US" sz="1200" dirty="0">
              <a:solidFill>
                <a:srgbClr val="003C7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32959" y="3556187"/>
            <a:ext cx="7613846" cy="1118429"/>
          </a:xfrm>
          <a:prstGeom prst="rect">
            <a:avLst/>
          </a:prstGeom>
        </p:spPr>
        <p:txBody>
          <a:bodyPr lIns="68580" tIns="34290" rIns="68580" bIns="34290"/>
          <a:lstStyle>
            <a:lvl1pPr algn="l" fontAlgn="t">
              <a:lnSpc>
                <a:spcPts val="3375"/>
              </a:lnSpc>
              <a:defRPr b="1" i="0" u="none" baseline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uFill>
                  <a:solidFill>
                    <a:srgbClr val="002C54"/>
                  </a:solidFill>
                </a:uFill>
              </a:defRPr>
            </a:lvl1pPr>
          </a:lstStyle>
          <a:p>
            <a:r>
              <a:rPr lang="en-US" dirty="0" smtClean="0"/>
              <a:t>Short blurb</a:t>
            </a:r>
            <a:br>
              <a:rPr lang="en-US" dirty="0" smtClean="0"/>
            </a:br>
            <a:r>
              <a:rPr lang="en-US" dirty="0" smtClean="0"/>
              <a:t>4-5 words max</a:t>
            </a:r>
            <a:endParaRPr lang="en-US" dirty="0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003C71"/>
                </a:solidFill>
              </a:rPr>
              <a:pPr/>
              <a:t>‹#›</a:t>
            </a:fld>
            <a:endParaRPr lang="en-US" sz="700" dirty="0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29300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3" y="855446"/>
            <a:ext cx="5240956" cy="2562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411480"/>
            <a:endParaRPr lang="en-US" sz="1200" dirty="0">
              <a:solidFill>
                <a:srgbClr val="003C7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32959" y="1866492"/>
            <a:ext cx="7613846" cy="1118429"/>
          </a:xfrm>
          <a:prstGeom prst="rect">
            <a:avLst/>
          </a:prstGeom>
        </p:spPr>
        <p:txBody>
          <a:bodyPr lIns="68580" tIns="34290" rIns="68580" bIns="34290"/>
          <a:lstStyle>
            <a:lvl1pPr algn="l" fontAlgn="t">
              <a:lnSpc>
                <a:spcPts val="3375"/>
              </a:lnSpc>
              <a:defRPr b="1" i="0" u="none" baseline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uFill>
                  <a:solidFill>
                    <a:srgbClr val="002C54"/>
                  </a:solidFill>
                </a:uFill>
              </a:defRPr>
            </a:lvl1pPr>
          </a:lstStyle>
          <a:p>
            <a:r>
              <a:rPr lang="en-US" dirty="0" smtClean="0"/>
              <a:t>Short blurb</a:t>
            </a:r>
            <a:br>
              <a:rPr lang="en-US" dirty="0" smtClean="0"/>
            </a:br>
            <a:r>
              <a:rPr lang="en-US" dirty="0" smtClean="0"/>
              <a:t>4-5 words max</a:t>
            </a:r>
            <a:endParaRPr lang="en-US" dirty="0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FFFFFF"/>
                </a:solidFill>
              </a:rPr>
              <a:pPr/>
              <a:t>‹#›</a:t>
            </a:fld>
            <a:endParaRPr lang="en-US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50795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sp>
        <p:nvSpPr>
          <p:cNvPr id="6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003C71"/>
                </a:solidFill>
              </a:rPr>
              <a:pPr/>
              <a:t>‹#›</a:t>
            </a:fld>
            <a:endParaRPr lang="en-US" sz="700" dirty="0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3520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sp>
        <p:nvSpPr>
          <p:cNvPr id="6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003C71"/>
                </a:solidFill>
              </a:rPr>
              <a:pPr/>
              <a:t>‹#›</a:t>
            </a:fld>
            <a:endParaRPr lang="en-US" sz="700" dirty="0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77546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sp>
        <p:nvSpPr>
          <p:cNvPr id="6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003C71"/>
                </a:solidFill>
              </a:rPr>
              <a:pPr/>
              <a:t>‹#›</a:t>
            </a:fld>
            <a:endParaRPr lang="en-US" sz="700" dirty="0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98309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uc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sp>
        <p:nvSpPr>
          <p:cNvPr id="6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003C71"/>
                </a:solidFill>
              </a:rPr>
              <a:pPr/>
              <a:t>‹#›</a:t>
            </a:fld>
            <a:endParaRPr lang="en-US" sz="700" dirty="0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96081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ov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sp>
        <p:nvSpPr>
          <p:cNvPr id="6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003C71"/>
                </a:solidFill>
              </a:rPr>
              <a:pPr/>
              <a:t>‹#›</a:t>
            </a:fld>
            <a:endParaRPr lang="en-US" sz="700" dirty="0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75746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ustry Instruc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sp>
        <p:nvSpPr>
          <p:cNvPr id="6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003C71"/>
                </a:solidFill>
              </a:rPr>
              <a:pPr/>
              <a:t>‹#›</a:t>
            </a:fld>
            <a:endParaRPr lang="en-US" sz="700" dirty="0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756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3" y="855446"/>
            <a:ext cx="5240956" cy="2562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411480"/>
            <a:endParaRPr lang="en-US" sz="1200" dirty="0">
              <a:solidFill>
                <a:srgbClr val="003C7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32959" y="2635630"/>
            <a:ext cx="7613846" cy="1118429"/>
          </a:xfrm>
          <a:prstGeom prst="rect">
            <a:avLst/>
          </a:prstGeom>
        </p:spPr>
        <p:txBody>
          <a:bodyPr lIns="68580" tIns="34290" rIns="68580" bIns="34290"/>
          <a:lstStyle>
            <a:lvl1pPr algn="l" fontAlgn="t">
              <a:lnSpc>
                <a:spcPts val="3375"/>
              </a:lnSpc>
              <a:defRPr b="1" i="0" u="none" baseline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30000"/>
                    </a:prstClr>
                  </a:outerShdw>
                </a:effectLst>
                <a:uFill>
                  <a:solidFill>
                    <a:srgbClr val="002C54"/>
                  </a:solidFill>
                </a:uFill>
              </a:defRPr>
            </a:lvl1pPr>
          </a:lstStyle>
          <a:p>
            <a:r>
              <a:rPr lang="en-US" dirty="0" smtClean="0"/>
              <a:t>Short blurb</a:t>
            </a:r>
            <a:br>
              <a:rPr lang="en-US" dirty="0" smtClean="0"/>
            </a:br>
            <a:r>
              <a:rPr lang="en-US" dirty="0" smtClean="0"/>
              <a:t>4-5 words max</a:t>
            </a:r>
            <a:endParaRPr lang="en-US" dirty="0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FFFFFF"/>
                </a:solidFill>
              </a:rPr>
              <a:pPr/>
              <a:t>‹#›</a:t>
            </a:fld>
            <a:endParaRPr lang="en-US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33315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18" y="4829544"/>
            <a:ext cx="1161288" cy="216027"/>
          </a:xfrm>
          <a:prstGeom prst="rect">
            <a:avLst/>
          </a:prstGeom>
        </p:spPr>
      </p:pic>
      <p:sp>
        <p:nvSpPr>
          <p:cNvPr id="6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FFFFFF"/>
                </a:solidFill>
              </a:rPr>
              <a:pPr/>
              <a:t>‹#›</a:t>
            </a:fld>
            <a:endParaRPr lang="en-US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95950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18" y="4829544"/>
            <a:ext cx="1161288" cy="216027"/>
          </a:xfrm>
          <a:prstGeom prst="rect">
            <a:avLst/>
          </a:prstGeom>
        </p:spPr>
      </p:pic>
      <p:sp>
        <p:nvSpPr>
          <p:cNvPr id="5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FFFFFF"/>
                </a:solidFill>
              </a:rPr>
              <a:pPr/>
              <a:t>‹#›</a:t>
            </a:fld>
            <a:endParaRPr lang="en-US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0285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18" y="4829544"/>
            <a:ext cx="1161288" cy="216027"/>
          </a:xfrm>
          <a:prstGeom prst="rect">
            <a:avLst/>
          </a:prstGeom>
        </p:spPr>
      </p:pic>
      <p:sp>
        <p:nvSpPr>
          <p:cNvPr id="6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003C71"/>
                </a:solidFill>
              </a:rPr>
              <a:pPr/>
              <a:t>‹#›</a:t>
            </a:fld>
            <a:endParaRPr lang="en-US" sz="700" dirty="0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26768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18" y="4829544"/>
            <a:ext cx="1161288" cy="216027"/>
          </a:xfrm>
          <a:prstGeom prst="rect">
            <a:avLst/>
          </a:prstGeom>
        </p:spPr>
      </p:pic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003C71"/>
                </a:solidFill>
              </a:rPr>
              <a:pPr/>
              <a:t>‹#›</a:t>
            </a:fld>
            <a:endParaRPr lang="en-US" sz="700" dirty="0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99443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18" y="4827575"/>
            <a:ext cx="1161288" cy="216027"/>
          </a:xfrm>
          <a:prstGeom prst="rect">
            <a:avLst/>
          </a:prstGeom>
        </p:spPr>
      </p:pic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8758066" y="48053"/>
            <a:ext cx="328068" cy="212022"/>
          </a:xfrm>
          <a:prstGeom prst="rect">
            <a:avLst/>
          </a:prstGeom>
        </p:spPr>
        <p:txBody>
          <a:bodyPr vert="horz" lIns="61722" tIns="30861" rIns="61722" bIns="3086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EC5AE0-D4BE-F947-B377-FB73278FD741}" type="slidenum">
              <a:rPr lang="en-US" sz="700" smtClean="0">
                <a:solidFill>
                  <a:srgbClr val="003C71"/>
                </a:solidFill>
              </a:rPr>
              <a:pPr/>
              <a:t>‹#›</a:t>
            </a:fld>
            <a:endParaRPr lang="en-US" sz="700" dirty="0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17052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1400"/>
            </a:lvl1pPr>
            <a:lvl2pPr marL="257175" indent="0" algn="ctr">
              <a:buNone/>
              <a:defRPr sz="1100"/>
            </a:lvl2pPr>
            <a:lvl3pPr marL="514350" indent="0" algn="ctr">
              <a:buNone/>
              <a:defRPr sz="10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411480"/>
            <a:fld id="{5571A04D-245D-48CF-9034-7E04D388C6BA}" type="datetimeFigureOut">
              <a:rPr lang="en-US" smtClean="0">
                <a:solidFill>
                  <a:srgbClr val="003C71"/>
                </a:solidFill>
              </a:rPr>
              <a:pPr defTabSz="411480"/>
              <a:t>18-04-25</a:t>
            </a:fld>
            <a:endParaRPr lang="en-US">
              <a:solidFill>
                <a:srgbClr val="003C7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411480"/>
            <a:endParaRPr lang="en-US">
              <a:solidFill>
                <a:srgbClr val="003C7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411480"/>
            <a:fld id="{851DA414-2C35-4009-81A1-3C2239CE0273}" type="slidenum">
              <a:rPr lang="en-US" smtClean="0">
                <a:solidFill>
                  <a:srgbClr val="003C71"/>
                </a:solidFill>
              </a:rPr>
              <a:pPr defTabSz="411480"/>
              <a:t>‹#›</a:t>
            </a:fld>
            <a:endParaRPr lang="en-US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87348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411480"/>
            <a:fld id="{5571A04D-245D-48CF-9034-7E04D388C6BA}" type="datetimeFigureOut">
              <a:rPr lang="en-US" smtClean="0">
                <a:solidFill>
                  <a:srgbClr val="003C71"/>
                </a:solidFill>
              </a:rPr>
              <a:pPr defTabSz="411480"/>
              <a:t>18-04-25</a:t>
            </a:fld>
            <a:endParaRPr lang="en-US">
              <a:solidFill>
                <a:srgbClr val="003C7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411480"/>
            <a:endParaRPr lang="en-US">
              <a:solidFill>
                <a:srgbClr val="003C7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411480"/>
            <a:fld id="{851DA414-2C35-4009-81A1-3C2239CE0273}" type="slidenum">
              <a:rPr lang="en-US" smtClean="0">
                <a:solidFill>
                  <a:srgbClr val="003C71"/>
                </a:solidFill>
              </a:rPr>
              <a:pPr defTabSz="411480"/>
              <a:t>‹#›</a:t>
            </a:fld>
            <a:endParaRPr lang="en-US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30516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411480"/>
            <a:fld id="{5571A04D-245D-48CF-9034-7E04D388C6BA}" type="datetimeFigureOut">
              <a:rPr lang="en-US" smtClean="0">
                <a:solidFill>
                  <a:srgbClr val="003C71"/>
                </a:solidFill>
              </a:rPr>
              <a:pPr defTabSz="411480"/>
              <a:t>18-04-25</a:t>
            </a:fld>
            <a:endParaRPr lang="en-US">
              <a:solidFill>
                <a:srgbClr val="003C7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411480"/>
            <a:endParaRPr lang="en-US">
              <a:solidFill>
                <a:srgbClr val="003C7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411480"/>
            <a:fld id="{851DA414-2C35-4009-81A1-3C2239CE0273}" type="slidenum">
              <a:rPr lang="en-US" smtClean="0">
                <a:solidFill>
                  <a:srgbClr val="003C71"/>
                </a:solidFill>
              </a:rPr>
              <a:pPr defTabSz="411480"/>
              <a:t>‹#›</a:t>
            </a:fld>
            <a:endParaRPr lang="en-US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9627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411480"/>
            <a:endParaRPr lang="en-US" dirty="0">
              <a:solidFill>
                <a:srgbClr val="AF272F">
                  <a:tint val="75000"/>
                </a:srgbClr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76200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marL="0" marR="0" lvl="0" indent="0" defTabSz="25717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en-US" sz="1900" b="1" i="0" u="none" strike="noStrike" kern="1200" cap="none" spc="0" normalizeH="0" baseline="0" noProof="0" smtClean="0">
                <a:ln>
                  <a:noFill/>
                </a:ln>
                <a:solidFill>
                  <a:srgbClr val="AF272F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Click to edit Master title style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AF272F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1143000" y="1200150"/>
            <a:ext cx="7620000" cy="337185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13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Click to edit Master text styles</a:t>
            </a:r>
          </a:p>
          <a:p>
            <a:pPr marL="0" marR="0" lvl="1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13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Second level</a:t>
            </a:r>
          </a:p>
          <a:p>
            <a:pPr marL="0" marR="0" lvl="2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13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Third level</a:t>
            </a:r>
          </a:p>
          <a:p>
            <a:pPr marL="0" marR="0" lvl="3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13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Fourth level</a:t>
            </a:r>
          </a:p>
          <a:p>
            <a:pPr marL="0" marR="0" lvl="4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13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Fifth level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rgbClr val="57585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11480"/>
            <a:fld id="{06CCD1BF-0ECD-4039-B7A8-E5A7FDCE7D8B}" type="slidenum">
              <a:rPr lang="en-US" smtClean="0">
                <a:solidFill>
                  <a:srgbClr val="AF272F">
                    <a:tint val="75000"/>
                  </a:srgbClr>
                </a:solidFill>
              </a:rPr>
              <a:pPr defTabSz="411480"/>
              <a:t>‹#›</a:t>
            </a:fld>
            <a:endParaRPr lang="en-US" dirty="0">
              <a:solidFill>
                <a:srgbClr val="AF272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23032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411480"/>
            <a:fld id="{5571A04D-245D-48CF-9034-7E04D388C6BA}" type="datetimeFigureOut">
              <a:rPr lang="en-US" smtClean="0">
                <a:solidFill>
                  <a:srgbClr val="003C71"/>
                </a:solidFill>
              </a:rPr>
              <a:pPr defTabSz="411480"/>
              <a:t>18-04-25</a:t>
            </a:fld>
            <a:endParaRPr lang="en-US">
              <a:solidFill>
                <a:srgbClr val="003C7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411480"/>
            <a:endParaRPr lang="en-US">
              <a:solidFill>
                <a:srgbClr val="003C7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411480"/>
            <a:fld id="{851DA414-2C35-4009-81A1-3C2239CE0273}" type="slidenum">
              <a:rPr lang="en-US" smtClean="0">
                <a:solidFill>
                  <a:srgbClr val="003C71"/>
                </a:solidFill>
              </a:rPr>
              <a:pPr defTabSz="411480"/>
              <a:t>‹#›</a:t>
            </a:fld>
            <a:endParaRPr lang="en-US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439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3.xml"/><Relationship Id="rId34" Type="http://schemas.openxmlformats.org/officeDocument/2006/relationships/theme" Target="../theme/theme1.xml"/><Relationship Id="rId35" Type="http://schemas.openxmlformats.org/officeDocument/2006/relationships/image" Target="../media/image1.png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/Relationships>
</file>

<file path=ppt/slideMasters/_rels/slideMaster2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9" Type="http://schemas.openxmlformats.org/officeDocument/2006/relationships/slideLayout" Target="../slideLayouts/slideLayout42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theme" Target="../theme/theme2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37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87.xml"/><Relationship Id="rId21" Type="http://schemas.openxmlformats.org/officeDocument/2006/relationships/slideLayout" Target="../slideLayouts/slideLayout88.xml"/><Relationship Id="rId22" Type="http://schemas.openxmlformats.org/officeDocument/2006/relationships/slideLayout" Target="../slideLayouts/slideLayout89.xml"/><Relationship Id="rId23" Type="http://schemas.openxmlformats.org/officeDocument/2006/relationships/slideLayout" Target="../slideLayouts/slideLayout90.xml"/><Relationship Id="rId24" Type="http://schemas.openxmlformats.org/officeDocument/2006/relationships/slideLayout" Target="../slideLayouts/slideLayout91.xml"/><Relationship Id="rId25" Type="http://schemas.openxmlformats.org/officeDocument/2006/relationships/slideLayout" Target="../slideLayouts/slideLayout92.xml"/><Relationship Id="rId26" Type="http://schemas.openxmlformats.org/officeDocument/2006/relationships/slideLayout" Target="../slideLayouts/slideLayout93.xml"/><Relationship Id="rId27" Type="http://schemas.openxmlformats.org/officeDocument/2006/relationships/slideLayout" Target="../slideLayouts/slideLayout94.xml"/><Relationship Id="rId28" Type="http://schemas.openxmlformats.org/officeDocument/2006/relationships/slideLayout" Target="../slideLayouts/slideLayout95.xml"/><Relationship Id="rId29" Type="http://schemas.openxmlformats.org/officeDocument/2006/relationships/slideLayout" Target="../slideLayouts/slideLayout96.xml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30" Type="http://schemas.openxmlformats.org/officeDocument/2006/relationships/slideLayout" Target="../slideLayouts/slideLayout97.xml"/><Relationship Id="rId31" Type="http://schemas.openxmlformats.org/officeDocument/2006/relationships/slideLayout" Target="../slideLayouts/slideLayout98.xml"/><Relationship Id="rId32" Type="http://schemas.openxmlformats.org/officeDocument/2006/relationships/slideLayout" Target="../slideLayouts/slideLayout99.xml"/><Relationship Id="rId9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33" Type="http://schemas.openxmlformats.org/officeDocument/2006/relationships/slideLayout" Target="../slideLayouts/slideLayout100.xml"/><Relationship Id="rId34" Type="http://schemas.openxmlformats.org/officeDocument/2006/relationships/slideLayout" Target="../slideLayouts/slideLayout101.xml"/><Relationship Id="rId35" Type="http://schemas.openxmlformats.org/officeDocument/2006/relationships/theme" Target="../theme/theme3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86.xml"/><Relationship Id="rId37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Relationship Id="rId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18" y="4829544"/>
            <a:ext cx="1161288" cy="2160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976" y="4697212"/>
            <a:ext cx="519124" cy="34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0447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3" r:id="rId32"/>
    <p:sldLayoutId id="2147483694" r:id="rId33"/>
  </p:sldLayoutIdLst>
  <p:hf hdr="0" ftr="0" dt="0"/>
  <p:txStyles>
    <p:titleStyle>
      <a:lvl1pPr algn="ctr" defTabSz="308591" rtl="0" eaLnBrk="1" latinLnBrk="0" hangingPunct="1">
        <a:spcBef>
          <a:spcPct val="0"/>
        </a:spcBef>
        <a:buNone/>
        <a:defRPr sz="3400" b="0" i="0" kern="1200">
          <a:solidFill>
            <a:schemeClr val="tx2">
              <a:lumMod val="75000"/>
            </a:schemeClr>
          </a:solidFill>
          <a:latin typeface="Arial"/>
          <a:ea typeface="+mj-ea"/>
          <a:cs typeface="+mj-cs"/>
        </a:defRPr>
      </a:lvl1pPr>
    </p:titleStyle>
    <p:bodyStyle>
      <a:lvl1pPr marL="231443" indent="-231443" algn="l" defTabSz="308591" rtl="0" eaLnBrk="1" latinLnBrk="0" hangingPunct="1">
        <a:spcBef>
          <a:spcPct val="20000"/>
        </a:spcBef>
        <a:buFont typeface="Wingdings" charset="2"/>
        <a:buChar char="§"/>
        <a:defRPr sz="2000" kern="1200">
          <a:solidFill>
            <a:schemeClr val="tx2">
              <a:lumMod val="75000"/>
            </a:schemeClr>
          </a:solidFill>
          <a:latin typeface="Arial"/>
          <a:ea typeface="+mn-ea"/>
          <a:cs typeface="+mn-cs"/>
        </a:defRPr>
      </a:lvl1pPr>
      <a:lvl2pPr marL="501458" indent="-192869" algn="l" defTabSz="308591" rtl="0" eaLnBrk="1" latinLnBrk="0" hangingPunct="1">
        <a:spcBef>
          <a:spcPct val="20000"/>
        </a:spcBef>
        <a:buFont typeface="Wingdings" charset="2"/>
        <a:buChar char="§"/>
        <a:defRPr sz="2000" kern="1200">
          <a:solidFill>
            <a:schemeClr val="tx2">
              <a:lumMod val="75000"/>
            </a:schemeClr>
          </a:solidFill>
          <a:latin typeface="Arial"/>
          <a:ea typeface="+mn-ea"/>
          <a:cs typeface="+mn-cs"/>
        </a:defRPr>
      </a:lvl2pPr>
      <a:lvl3pPr marL="771476" indent="-154295" algn="l" defTabSz="308591" rtl="0" eaLnBrk="1" latinLnBrk="0" hangingPunct="1">
        <a:spcBef>
          <a:spcPct val="20000"/>
        </a:spcBef>
        <a:buFont typeface="Wingdings" charset="2"/>
        <a:buChar char="§"/>
        <a:defRPr sz="2000" kern="1200">
          <a:solidFill>
            <a:schemeClr val="tx2">
              <a:lumMod val="75000"/>
            </a:schemeClr>
          </a:solidFill>
          <a:latin typeface="Arial"/>
          <a:ea typeface="+mn-ea"/>
          <a:cs typeface="+mn-cs"/>
        </a:defRPr>
      </a:lvl3pPr>
      <a:lvl4pPr marL="1080065" indent="-154295" algn="l" defTabSz="308591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>
              <a:lumMod val="75000"/>
            </a:schemeClr>
          </a:solidFill>
          <a:latin typeface="Arial"/>
          <a:ea typeface="+mn-ea"/>
          <a:cs typeface="+mn-cs"/>
        </a:defRPr>
      </a:lvl4pPr>
      <a:lvl5pPr marL="1388655" indent="-154295" algn="l" defTabSz="308591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>
              <a:lumMod val="75000"/>
            </a:schemeClr>
          </a:solidFill>
          <a:latin typeface="Arial"/>
          <a:ea typeface="+mn-ea"/>
          <a:cs typeface="+mn-cs"/>
        </a:defRPr>
      </a:lvl5pPr>
      <a:lvl6pPr marL="1697244" indent="-154295" algn="l" defTabSz="308591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05835" indent="-154295" algn="l" defTabSz="308591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14425" indent="-154295" algn="l" defTabSz="308591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23014" indent="-154295" algn="l" defTabSz="308591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859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8591" algn="l" defTabSz="30859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17180" algn="l" defTabSz="30859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25770" algn="l" defTabSz="30859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360" algn="l" defTabSz="30859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42950" algn="l" defTabSz="30859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51540" algn="l" defTabSz="30859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60130" algn="l" defTabSz="30859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720" algn="l" defTabSz="30859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18" y="4829544"/>
            <a:ext cx="1161288" cy="2160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976" y="4697212"/>
            <a:ext cx="519124" cy="34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1898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  <p:sldLayoutId id="2147483718" r:id="rId23"/>
    <p:sldLayoutId id="2147483719" r:id="rId24"/>
    <p:sldLayoutId id="2147483720" r:id="rId25"/>
    <p:sldLayoutId id="2147483721" r:id="rId26"/>
    <p:sldLayoutId id="2147483722" r:id="rId27"/>
    <p:sldLayoutId id="2147483723" r:id="rId28"/>
    <p:sldLayoutId id="2147483724" r:id="rId29"/>
    <p:sldLayoutId id="2147483725" r:id="rId30"/>
    <p:sldLayoutId id="2147483726" r:id="rId31"/>
    <p:sldLayoutId id="2147483727" r:id="rId32"/>
    <p:sldLayoutId id="2147483728" r:id="rId33"/>
    <p:sldLayoutId id="2147483729" r:id="rId34"/>
  </p:sldLayoutIdLst>
  <p:hf hdr="0" ftr="0" dt="0"/>
  <p:txStyles>
    <p:titleStyle>
      <a:lvl1pPr algn="ctr" defTabSz="308591" rtl="0" eaLnBrk="1" latinLnBrk="0" hangingPunct="1">
        <a:spcBef>
          <a:spcPct val="0"/>
        </a:spcBef>
        <a:buNone/>
        <a:defRPr sz="3400" b="0" i="0" kern="1200">
          <a:solidFill>
            <a:schemeClr val="tx2">
              <a:lumMod val="75000"/>
            </a:schemeClr>
          </a:solidFill>
          <a:latin typeface="Arial"/>
          <a:ea typeface="+mj-ea"/>
          <a:cs typeface="+mj-cs"/>
        </a:defRPr>
      </a:lvl1pPr>
    </p:titleStyle>
    <p:bodyStyle>
      <a:lvl1pPr marL="231443" indent="-231443" algn="l" defTabSz="308591" rtl="0" eaLnBrk="1" latinLnBrk="0" hangingPunct="1">
        <a:spcBef>
          <a:spcPct val="20000"/>
        </a:spcBef>
        <a:buFont typeface="Wingdings" charset="2"/>
        <a:buChar char="§"/>
        <a:defRPr sz="2000" kern="1200">
          <a:solidFill>
            <a:schemeClr val="tx2">
              <a:lumMod val="75000"/>
            </a:schemeClr>
          </a:solidFill>
          <a:latin typeface="Arial"/>
          <a:ea typeface="+mn-ea"/>
          <a:cs typeface="+mn-cs"/>
        </a:defRPr>
      </a:lvl1pPr>
      <a:lvl2pPr marL="501458" indent="-192869" algn="l" defTabSz="308591" rtl="0" eaLnBrk="1" latinLnBrk="0" hangingPunct="1">
        <a:spcBef>
          <a:spcPct val="20000"/>
        </a:spcBef>
        <a:buFont typeface="Wingdings" charset="2"/>
        <a:buChar char="§"/>
        <a:defRPr sz="2000" kern="1200">
          <a:solidFill>
            <a:schemeClr val="tx2">
              <a:lumMod val="75000"/>
            </a:schemeClr>
          </a:solidFill>
          <a:latin typeface="Arial"/>
          <a:ea typeface="+mn-ea"/>
          <a:cs typeface="+mn-cs"/>
        </a:defRPr>
      </a:lvl2pPr>
      <a:lvl3pPr marL="771476" indent="-154295" algn="l" defTabSz="308591" rtl="0" eaLnBrk="1" latinLnBrk="0" hangingPunct="1">
        <a:spcBef>
          <a:spcPct val="20000"/>
        </a:spcBef>
        <a:buFont typeface="Wingdings" charset="2"/>
        <a:buChar char="§"/>
        <a:defRPr sz="2000" kern="1200">
          <a:solidFill>
            <a:schemeClr val="tx2">
              <a:lumMod val="75000"/>
            </a:schemeClr>
          </a:solidFill>
          <a:latin typeface="Arial"/>
          <a:ea typeface="+mn-ea"/>
          <a:cs typeface="+mn-cs"/>
        </a:defRPr>
      </a:lvl3pPr>
      <a:lvl4pPr marL="1080065" indent="-154295" algn="l" defTabSz="308591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>
              <a:lumMod val="75000"/>
            </a:schemeClr>
          </a:solidFill>
          <a:latin typeface="Arial"/>
          <a:ea typeface="+mn-ea"/>
          <a:cs typeface="+mn-cs"/>
        </a:defRPr>
      </a:lvl4pPr>
      <a:lvl5pPr marL="1388655" indent="-154295" algn="l" defTabSz="308591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>
              <a:lumMod val="75000"/>
            </a:schemeClr>
          </a:solidFill>
          <a:latin typeface="Arial"/>
          <a:ea typeface="+mn-ea"/>
          <a:cs typeface="+mn-cs"/>
        </a:defRPr>
      </a:lvl5pPr>
      <a:lvl6pPr marL="1697244" indent="-154295" algn="l" defTabSz="308591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05835" indent="-154295" algn="l" defTabSz="308591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14425" indent="-154295" algn="l" defTabSz="308591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23014" indent="-154295" algn="l" defTabSz="308591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859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8591" algn="l" defTabSz="30859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17180" algn="l" defTabSz="30859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25770" algn="l" defTabSz="30859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360" algn="l" defTabSz="30859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42950" algn="l" defTabSz="30859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51540" algn="l" defTabSz="30859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60130" algn="l" defTabSz="30859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720" algn="l" defTabSz="30859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18" y="4829544"/>
            <a:ext cx="1161288" cy="2160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976" y="4697212"/>
            <a:ext cx="519124" cy="34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626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  <p:sldLayoutId id="2147483750" r:id="rId20"/>
    <p:sldLayoutId id="2147483751" r:id="rId21"/>
    <p:sldLayoutId id="2147483752" r:id="rId22"/>
    <p:sldLayoutId id="2147483753" r:id="rId23"/>
    <p:sldLayoutId id="2147483754" r:id="rId24"/>
    <p:sldLayoutId id="2147483755" r:id="rId25"/>
    <p:sldLayoutId id="2147483756" r:id="rId26"/>
    <p:sldLayoutId id="2147483757" r:id="rId27"/>
    <p:sldLayoutId id="2147483758" r:id="rId28"/>
    <p:sldLayoutId id="2147483759" r:id="rId29"/>
    <p:sldLayoutId id="2147483760" r:id="rId30"/>
    <p:sldLayoutId id="2147483761" r:id="rId31"/>
    <p:sldLayoutId id="2147483762" r:id="rId32"/>
    <p:sldLayoutId id="2147483763" r:id="rId33"/>
    <p:sldLayoutId id="2147483764" r:id="rId34"/>
  </p:sldLayoutIdLst>
  <p:hf hdr="0" ftr="0" dt="0"/>
  <p:txStyles>
    <p:titleStyle>
      <a:lvl1pPr algn="ctr" defTabSz="308591" rtl="0" eaLnBrk="1" latinLnBrk="0" hangingPunct="1">
        <a:spcBef>
          <a:spcPct val="0"/>
        </a:spcBef>
        <a:buNone/>
        <a:defRPr sz="3400" b="0" i="0" kern="1200">
          <a:solidFill>
            <a:schemeClr val="tx2">
              <a:lumMod val="75000"/>
            </a:schemeClr>
          </a:solidFill>
          <a:latin typeface="Arial"/>
          <a:ea typeface="+mj-ea"/>
          <a:cs typeface="+mj-cs"/>
        </a:defRPr>
      </a:lvl1pPr>
    </p:titleStyle>
    <p:bodyStyle>
      <a:lvl1pPr marL="231443" indent="-231443" algn="l" defTabSz="308591" rtl="0" eaLnBrk="1" latinLnBrk="0" hangingPunct="1">
        <a:spcBef>
          <a:spcPct val="20000"/>
        </a:spcBef>
        <a:buFont typeface="Wingdings" charset="2"/>
        <a:buChar char="§"/>
        <a:defRPr sz="2000" kern="1200">
          <a:solidFill>
            <a:schemeClr val="tx2">
              <a:lumMod val="75000"/>
            </a:schemeClr>
          </a:solidFill>
          <a:latin typeface="Arial"/>
          <a:ea typeface="+mn-ea"/>
          <a:cs typeface="+mn-cs"/>
        </a:defRPr>
      </a:lvl1pPr>
      <a:lvl2pPr marL="501458" indent="-192869" algn="l" defTabSz="308591" rtl="0" eaLnBrk="1" latinLnBrk="0" hangingPunct="1">
        <a:spcBef>
          <a:spcPct val="20000"/>
        </a:spcBef>
        <a:buFont typeface="Wingdings" charset="2"/>
        <a:buChar char="§"/>
        <a:defRPr sz="2000" kern="1200">
          <a:solidFill>
            <a:schemeClr val="tx2">
              <a:lumMod val="75000"/>
            </a:schemeClr>
          </a:solidFill>
          <a:latin typeface="Arial"/>
          <a:ea typeface="+mn-ea"/>
          <a:cs typeface="+mn-cs"/>
        </a:defRPr>
      </a:lvl2pPr>
      <a:lvl3pPr marL="771476" indent="-154295" algn="l" defTabSz="308591" rtl="0" eaLnBrk="1" latinLnBrk="0" hangingPunct="1">
        <a:spcBef>
          <a:spcPct val="20000"/>
        </a:spcBef>
        <a:buFont typeface="Wingdings" charset="2"/>
        <a:buChar char="§"/>
        <a:defRPr sz="2000" kern="1200">
          <a:solidFill>
            <a:schemeClr val="tx2">
              <a:lumMod val="75000"/>
            </a:schemeClr>
          </a:solidFill>
          <a:latin typeface="Arial"/>
          <a:ea typeface="+mn-ea"/>
          <a:cs typeface="+mn-cs"/>
        </a:defRPr>
      </a:lvl3pPr>
      <a:lvl4pPr marL="1080065" indent="-154295" algn="l" defTabSz="308591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>
              <a:lumMod val="75000"/>
            </a:schemeClr>
          </a:solidFill>
          <a:latin typeface="Arial"/>
          <a:ea typeface="+mn-ea"/>
          <a:cs typeface="+mn-cs"/>
        </a:defRPr>
      </a:lvl4pPr>
      <a:lvl5pPr marL="1388655" indent="-154295" algn="l" defTabSz="308591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>
              <a:lumMod val="75000"/>
            </a:schemeClr>
          </a:solidFill>
          <a:latin typeface="Arial"/>
          <a:ea typeface="+mn-ea"/>
          <a:cs typeface="+mn-cs"/>
        </a:defRPr>
      </a:lvl5pPr>
      <a:lvl6pPr marL="1697244" indent="-154295" algn="l" defTabSz="308591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05835" indent="-154295" algn="l" defTabSz="308591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14425" indent="-154295" algn="l" defTabSz="308591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23014" indent="-154295" algn="l" defTabSz="308591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859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8591" algn="l" defTabSz="30859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17180" algn="l" defTabSz="30859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25770" algn="l" defTabSz="30859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360" algn="l" defTabSz="30859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42950" algn="l" defTabSz="30859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51540" algn="l" defTabSz="30859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60130" algn="l" defTabSz="30859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720" algn="l" defTabSz="30859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0460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6" r:id="rId1"/>
  </p:sldLayoutIdLst>
  <p:hf hdr="0" ftr="0" dt="0"/>
  <p:txStyles>
    <p:titleStyle>
      <a:lvl1pPr algn="ctr" defTabSz="308598" rtl="0" eaLnBrk="1" latinLnBrk="0" hangingPunct="1">
        <a:spcBef>
          <a:spcPct val="0"/>
        </a:spcBef>
        <a:buNone/>
        <a:defRPr sz="3400" b="0" i="0" kern="1200">
          <a:solidFill>
            <a:schemeClr val="tx2">
              <a:lumMod val="75000"/>
            </a:schemeClr>
          </a:solidFill>
          <a:latin typeface="Arial"/>
          <a:ea typeface="+mj-ea"/>
          <a:cs typeface="+mj-cs"/>
        </a:defRPr>
      </a:lvl1pPr>
    </p:titleStyle>
    <p:bodyStyle>
      <a:lvl1pPr marL="231449" indent="-231449" algn="l" defTabSz="308598" rtl="0" eaLnBrk="1" latinLnBrk="0" hangingPunct="1">
        <a:spcBef>
          <a:spcPct val="20000"/>
        </a:spcBef>
        <a:buFont typeface="Wingdings" charset="2"/>
        <a:buChar char="§"/>
        <a:defRPr sz="2000" kern="1200">
          <a:solidFill>
            <a:schemeClr val="tx2">
              <a:lumMod val="75000"/>
            </a:schemeClr>
          </a:solidFill>
          <a:latin typeface="Arial"/>
          <a:ea typeface="+mn-ea"/>
          <a:cs typeface="+mn-cs"/>
        </a:defRPr>
      </a:lvl1pPr>
      <a:lvl2pPr marL="501471" indent="-192874" algn="l" defTabSz="308598" rtl="0" eaLnBrk="1" latinLnBrk="0" hangingPunct="1">
        <a:spcBef>
          <a:spcPct val="20000"/>
        </a:spcBef>
        <a:buFont typeface="Wingdings" charset="2"/>
        <a:buChar char="§"/>
        <a:defRPr sz="2000" kern="1200">
          <a:solidFill>
            <a:schemeClr val="tx2">
              <a:lumMod val="75000"/>
            </a:schemeClr>
          </a:solidFill>
          <a:latin typeface="Arial"/>
          <a:ea typeface="+mn-ea"/>
          <a:cs typeface="+mn-cs"/>
        </a:defRPr>
      </a:lvl2pPr>
      <a:lvl3pPr marL="771494" indent="-154299" algn="l" defTabSz="308598" rtl="0" eaLnBrk="1" latinLnBrk="0" hangingPunct="1">
        <a:spcBef>
          <a:spcPct val="20000"/>
        </a:spcBef>
        <a:buFont typeface="Wingdings" charset="2"/>
        <a:buChar char="§"/>
        <a:defRPr sz="2000" kern="1200">
          <a:solidFill>
            <a:schemeClr val="tx2">
              <a:lumMod val="75000"/>
            </a:schemeClr>
          </a:solidFill>
          <a:latin typeface="Arial"/>
          <a:ea typeface="+mn-ea"/>
          <a:cs typeface="+mn-cs"/>
        </a:defRPr>
      </a:lvl3pPr>
      <a:lvl4pPr marL="1080092" indent="-154299" algn="l" defTabSz="308598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>
              <a:lumMod val="75000"/>
            </a:schemeClr>
          </a:solidFill>
          <a:latin typeface="Arial"/>
          <a:ea typeface="+mn-ea"/>
          <a:cs typeface="+mn-cs"/>
        </a:defRPr>
      </a:lvl4pPr>
      <a:lvl5pPr marL="1388690" indent="-154299" algn="l" defTabSz="308598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>
              <a:lumMod val="75000"/>
            </a:schemeClr>
          </a:solidFill>
          <a:latin typeface="Arial"/>
          <a:ea typeface="+mn-ea"/>
          <a:cs typeface="+mn-cs"/>
        </a:defRPr>
      </a:lvl5pPr>
      <a:lvl6pPr marL="1697287" indent="-154299" algn="l" defTabSz="308598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05885" indent="-154299" algn="l" defTabSz="308598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14482" indent="-154299" algn="l" defTabSz="308598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23080" indent="-154299" algn="l" defTabSz="308598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859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8598" algn="l" defTabSz="30859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17196" algn="l" defTabSz="30859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25793" algn="l" defTabSz="30859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391" algn="l" defTabSz="30859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42989" algn="l" defTabSz="30859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51587" algn="l" defTabSz="30859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60184" algn="l" defTabSz="30859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782" algn="l" defTabSz="30859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Relationship Id="rId2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300" dirty="0"/>
              <a:t>Moving from Internationalization to Interculturalization</a:t>
            </a:r>
            <a:endParaRPr lang="en-US" sz="3300" dirty="0"/>
          </a:p>
        </p:txBody>
      </p:sp>
      <p:sp>
        <p:nvSpPr>
          <p:cNvPr id="3" name="Subtitl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Todd Odgers</a:t>
            </a:r>
          </a:p>
          <a:p>
            <a:r>
              <a:rPr lang="en-US" dirty="0" smtClean="0"/>
              <a:t>BCIT Associate Dean International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549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70C0"/>
                </a:solidFill>
              </a:rPr>
              <a:t>Noticing is step 1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909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Read aloud the following colors as fast as you can:</a:t>
            </a:r>
            <a:r>
              <a:rPr lang="en-US" dirty="0"/>
              <a:t>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143376" y="1843087"/>
          <a:ext cx="814388" cy="2074576"/>
        </p:xfrm>
        <a:graphic>
          <a:graphicData uri="http://schemas.openxmlformats.org/drawingml/2006/table">
            <a:tbl>
              <a:tblPr/>
              <a:tblGrid>
                <a:gridCol w="814388"/>
              </a:tblGrid>
              <a:tr h="222885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26789" marR="26789" marT="53578" marB="5357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4550"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</a:tr>
              <a:tr h="184550"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0000"/>
                    </a:solidFill>
                  </a:tcPr>
                </a:tc>
              </a:tr>
              <a:tr h="184550"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</a:tr>
              <a:tr h="184550"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DB35"/>
                    </a:solidFill>
                  </a:tcPr>
                </a:tc>
              </a:tr>
              <a:tr h="184550"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</a:tr>
              <a:tr h="184550"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FF"/>
                    </a:solidFill>
                  </a:tcPr>
                </a:tc>
              </a:tr>
              <a:tr h="184550"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DB35"/>
                    </a:solidFill>
                  </a:tcPr>
                </a:tc>
              </a:tr>
              <a:tr h="184550"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</a:tr>
              <a:tr h="184550"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0000"/>
                    </a:solidFill>
                  </a:tcPr>
                </a:tc>
              </a:tr>
              <a:tr h="184550"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5239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0964" y="345518"/>
            <a:ext cx="3804686" cy="929627"/>
          </a:xfrm>
        </p:spPr>
        <p:txBody>
          <a:bodyPr>
            <a:normAutofit/>
          </a:bodyPr>
          <a:lstStyle/>
          <a:p>
            <a:r>
              <a:rPr lang="en-CA" sz="1600" b="1" dirty="0">
                <a:solidFill>
                  <a:srgbClr val="000000"/>
                </a:solidFill>
                <a:latin typeface="Verdana"/>
                <a:ea typeface="Times New Roman"/>
                <a:cs typeface="Times New Roman"/>
              </a:rPr>
              <a:t>DO NOT READ the words, say aloud the COLOR of each word</a:t>
            </a:r>
            <a:r>
              <a:rPr lang="en-CA" sz="1200" dirty="0">
                <a:solidFill>
                  <a:srgbClr val="000000"/>
                </a:solidFill>
                <a:latin typeface="Verdana"/>
                <a:ea typeface="Times New Roman"/>
                <a:cs typeface="Times New Roman"/>
              </a:rPr>
              <a:t>.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>
              <a:lnSpc>
                <a:spcPct val="115000"/>
              </a:lnSpc>
            </a:pPr>
            <a:r>
              <a:rPr lang="en-CA" sz="700" dirty="0">
                <a:solidFill>
                  <a:srgbClr val="000000"/>
                </a:solidFill>
                <a:latin typeface="Verdana"/>
                <a:ea typeface="Times New Roman"/>
                <a:cs typeface="Times New Roman"/>
              </a:rPr>
              <a:t/>
            </a:r>
            <a:br>
              <a:rPr lang="en-CA" sz="700" dirty="0">
                <a:solidFill>
                  <a:srgbClr val="000000"/>
                </a:solidFill>
                <a:latin typeface="Verdana"/>
                <a:ea typeface="Times New Roman"/>
                <a:cs typeface="Times New Roman"/>
              </a:rPr>
            </a:br>
            <a:r>
              <a:rPr lang="en-CA" sz="700" dirty="0">
                <a:solidFill>
                  <a:srgbClr val="000000"/>
                </a:solidFill>
                <a:latin typeface="Verdana"/>
                <a:ea typeface="Times New Roman"/>
                <a:cs typeface="Times New Roman"/>
              </a:rPr>
              <a:t> </a:t>
            </a:r>
            <a:endParaRPr lang="en-CA" sz="900" dirty="0">
              <a:latin typeface="Calibri"/>
              <a:ea typeface="Times New Roman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r>
              <a:rPr lang="en-CA" b="1" dirty="0">
                <a:solidFill>
                  <a:srgbClr val="00CC33"/>
                </a:solidFill>
                <a:latin typeface="Arial"/>
                <a:ea typeface="Times New Roman"/>
                <a:cs typeface="Times New Roman"/>
              </a:rPr>
              <a:t>YELLOW</a:t>
            </a:r>
            <a:r>
              <a:rPr lang="en-CA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</a:t>
            </a:r>
            <a:r>
              <a:rPr lang="en-CA" b="1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BLUE</a:t>
            </a:r>
            <a:r>
              <a:rPr lang="en-CA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</a:t>
            </a:r>
            <a:r>
              <a:rPr lang="en-CA" b="1" dirty="0">
                <a:solidFill>
                  <a:srgbClr val="0000FF"/>
                </a:solidFill>
                <a:latin typeface="Arial"/>
                <a:ea typeface="Times New Roman"/>
                <a:cs typeface="Times New Roman"/>
              </a:rPr>
              <a:t>ORANGE</a:t>
            </a:r>
            <a:r>
              <a:rPr lang="en-CA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/>
            </a:r>
            <a:br>
              <a:rPr lang="en-CA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</a:br>
            <a:r>
              <a:rPr lang="en-CA" b="1" dirty="0">
                <a:solidFill>
                  <a:srgbClr val="FFE800"/>
                </a:solidFill>
                <a:latin typeface="Arial"/>
                <a:ea typeface="Times New Roman"/>
                <a:cs typeface="Times New Roman"/>
              </a:rPr>
              <a:t>BLACK</a:t>
            </a:r>
            <a:r>
              <a:rPr lang="en-CA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</a:t>
            </a:r>
            <a:r>
              <a:rPr lang="en-CA" b="1" dirty="0">
                <a:solidFill>
                  <a:srgbClr val="0000FF"/>
                </a:solidFill>
                <a:latin typeface="Arial"/>
                <a:ea typeface="Times New Roman"/>
                <a:cs typeface="Times New Roman"/>
              </a:rPr>
              <a:t>RED</a:t>
            </a:r>
            <a:r>
              <a:rPr lang="en-CA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GREEN</a:t>
            </a:r>
            <a:br>
              <a:rPr lang="en-CA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</a:br>
            <a:r>
              <a:rPr lang="en-CA" b="1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PURPLE</a:t>
            </a:r>
            <a:r>
              <a:rPr lang="en-CA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</a:t>
            </a:r>
            <a:r>
              <a:rPr lang="en-CA" b="1" dirty="0">
                <a:solidFill>
                  <a:srgbClr val="0000FF"/>
                </a:solidFill>
                <a:latin typeface="Arial"/>
                <a:ea typeface="Times New Roman"/>
                <a:cs typeface="Times New Roman"/>
              </a:rPr>
              <a:t>YELLOW</a:t>
            </a:r>
            <a:r>
              <a:rPr lang="en-CA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</a:t>
            </a:r>
            <a:r>
              <a:rPr lang="en-CA" b="1" dirty="0">
                <a:solidFill>
                  <a:srgbClr val="00CC33"/>
                </a:solidFill>
                <a:latin typeface="Arial"/>
                <a:ea typeface="Times New Roman"/>
                <a:cs typeface="Times New Roman"/>
              </a:rPr>
              <a:t>RED</a:t>
            </a:r>
            <a:r>
              <a:rPr lang="en-CA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/>
            </a:r>
            <a:br>
              <a:rPr lang="en-CA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</a:br>
            <a:r>
              <a:rPr lang="en-CA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ORANGE </a:t>
            </a:r>
            <a:r>
              <a:rPr lang="en-CA" b="1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GREEN</a:t>
            </a:r>
            <a:r>
              <a:rPr lang="en-CA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</a:t>
            </a:r>
            <a:r>
              <a:rPr lang="en-CA" b="1" dirty="0">
                <a:solidFill>
                  <a:srgbClr val="FFE800"/>
                </a:solidFill>
                <a:latin typeface="Arial"/>
                <a:ea typeface="Times New Roman"/>
                <a:cs typeface="Times New Roman"/>
              </a:rPr>
              <a:t>BLACK</a:t>
            </a:r>
            <a:r>
              <a:rPr lang="en-CA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/>
            </a:r>
            <a:br>
              <a:rPr lang="en-CA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</a:br>
            <a:r>
              <a:rPr lang="en-CA" b="1" dirty="0">
                <a:solidFill>
                  <a:srgbClr val="00CC33"/>
                </a:solidFill>
                <a:latin typeface="Arial"/>
                <a:ea typeface="Times New Roman"/>
                <a:cs typeface="Times New Roman"/>
              </a:rPr>
              <a:t>BLUE</a:t>
            </a:r>
            <a:r>
              <a:rPr lang="en-CA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</a:t>
            </a:r>
            <a:r>
              <a:rPr lang="en-CA" b="1" dirty="0">
                <a:solidFill>
                  <a:srgbClr val="0000FF"/>
                </a:solidFill>
                <a:latin typeface="Arial"/>
                <a:ea typeface="Times New Roman"/>
                <a:cs typeface="Times New Roman"/>
              </a:rPr>
              <a:t>RED</a:t>
            </a:r>
            <a:r>
              <a:rPr lang="en-CA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PURPLE</a:t>
            </a:r>
            <a:br>
              <a:rPr lang="en-CA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</a:br>
            <a:r>
              <a:rPr lang="en-CA" b="1" dirty="0">
                <a:solidFill>
                  <a:srgbClr val="0000FF"/>
                </a:solidFill>
                <a:latin typeface="Arial"/>
                <a:ea typeface="Times New Roman"/>
                <a:cs typeface="Times New Roman"/>
              </a:rPr>
              <a:t>GREEN</a:t>
            </a:r>
            <a:r>
              <a:rPr lang="en-CA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</a:t>
            </a:r>
            <a:r>
              <a:rPr lang="en-CA" b="1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BLUE</a:t>
            </a:r>
            <a:r>
              <a:rPr lang="en-CA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</a:t>
            </a:r>
            <a:r>
              <a:rPr lang="en-CA" b="1" dirty="0">
                <a:solidFill>
                  <a:srgbClr val="00CC33"/>
                </a:solidFill>
                <a:latin typeface="Arial"/>
                <a:ea typeface="Times New Roman"/>
                <a:cs typeface="Times New Roman"/>
              </a:rPr>
              <a:t>ORANGE</a:t>
            </a:r>
            <a:r>
              <a:rPr lang="en-CA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</a:t>
            </a:r>
            <a:endParaRPr lang="en-CA" sz="900" dirty="0">
              <a:latin typeface="Calibri"/>
              <a:ea typeface="Times New Roman"/>
              <a:cs typeface="Times New Roman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08592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92718" y="1066982"/>
            <a:ext cx="6564321" cy="378254"/>
          </a:xfrm>
        </p:spPr>
        <p:txBody>
          <a:bodyPr/>
          <a:lstStyle/>
          <a:p>
            <a:r>
              <a:rPr lang="en-US" sz="2400" spc="-21" dirty="0"/>
              <a:t>Something’s Up Cycle</a:t>
            </a:r>
          </a:p>
        </p:txBody>
      </p:sp>
      <p:pic>
        <p:nvPicPr>
          <p:cNvPr id="5" name="Picture 4" descr="Sl_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943" y="1497456"/>
            <a:ext cx="2964009" cy="284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62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488" y="456025"/>
            <a:ext cx="5915025" cy="668477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70C0"/>
                </a:solidFill>
              </a:rPr>
              <a:t>Two Definitions</a:t>
            </a:r>
            <a:endParaRPr lang="en-CA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fontAlgn="base">
              <a:spcAft>
                <a:spcPct val="0"/>
              </a:spcAft>
              <a:buNone/>
              <a:defRPr/>
            </a:pPr>
            <a:r>
              <a:rPr lang="en-US" sz="2300" b="1" dirty="0">
                <a:solidFill>
                  <a:srgbClr val="100405"/>
                </a:solidFill>
              </a:rPr>
              <a:t>Intercultural sensitivity</a:t>
            </a:r>
          </a:p>
          <a:p>
            <a:pPr marL="225028" lvl="1" indent="0" fontAlgn="base">
              <a:spcBef>
                <a:spcPts val="324"/>
              </a:spcBef>
              <a:spcAft>
                <a:spcPct val="0"/>
              </a:spcAft>
              <a:buNone/>
              <a:defRPr/>
            </a:pPr>
            <a:r>
              <a:rPr lang="en-US" dirty="0" smtClean="0">
                <a:solidFill>
                  <a:srgbClr val="100405"/>
                </a:solidFill>
              </a:rPr>
              <a:t>The </a:t>
            </a:r>
            <a:r>
              <a:rPr lang="en-US" dirty="0">
                <a:solidFill>
                  <a:srgbClr val="100405"/>
                </a:solidFill>
              </a:rPr>
              <a:t>ability to discern and experience relevant </a:t>
            </a:r>
            <a:r>
              <a:rPr lang="en-US" dirty="0" smtClean="0">
                <a:solidFill>
                  <a:srgbClr val="100405"/>
                </a:solidFill>
              </a:rPr>
              <a:t>cultural differences </a:t>
            </a:r>
            <a:r>
              <a:rPr lang="en-US" dirty="0">
                <a:solidFill>
                  <a:srgbClr val="100405"/>
                </a:solidFill>
              </a:rPr>
              <a:t>in a positive way</a:t>
            </a:r>
          </a:p>
          <a:p>
            <a:pPr marL="0" indent="0" fontAlgn="base">
              <a:spcAft>
                <a:spcPct val="0"/>
              </a:spcAft>
              <a:buNone/>
              <a:defRPr/>
            </a:pPr>
            <a:r>
              <a:rPr lang="en-US" sz="2300" b="1" dirty="0">
                <a:solidFill>
                  <a:srgbClr val="100405"/>
                </a:solidFill>
              </a:rPr>
              <a:t>Intercultural competence</a:t>
            </a:r>
          </a:p>
          <a:p>
            <a:pPr marL="225028" lvl="1" indent="0" fontAlgn="base">
              <a:spcAft>
                <a:spcPct val="0"/>
              </a:spcAft>
              <a:buNone/>
              <a:defRPr/>
            </a:pPr>
            <a:r>
              <a:rPr lang="en-US" dirty="0" smtClean="0">
                <a:solidFill>
                  <a:srgbClr val="100405"/>
                </a:solidFill>
              </a:rPr>
              <a:t>The </a:t>
            </a:r>
            <a:r>
              <a:rPr lang="en-US" dirty="0">
                <a:solidFill>
                  <a:srgbClr val="100405"/>
                </a:solidFill>
              </a:rPr>
              <a:t>ability to think and act in appropriate ways that </a:t>
            </a:r>
            <a:r>
              <a:rPr lang="en-US" dirty="0" smtClean="0">
                <a:solidFill>
                  <a:srgbClr val="100405"/>
                </a:solidFill>
              </a:rPr>
              <a:t>support </a:t>
            </a:r>
            <a:r>
              <a:rPr lang="en-US" dirty="0">
                <a:solidFill>
                  <a:srgbClr val="100405"/>
                </a:solidFill>
              </a:rPr>
              <a:t>the achievement of goals in culturally diverse </a:t>
            </a:r>
            <a:r>
              <a:rPr lang="en-US" dirty="0" smtClean="0">
                <a:solidFill>
                  <a:srgbClr val="100405"/>
                </a:solidFill>
              </a:rPr>
              <a:t>contexts</a:t>
            </a:r>
            <a:endParaRPr lang="en-US" dirty="0">
              <a:solidFill>
                <a:srgbClr val="100405"/>
              </a:solidFill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4121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488" y="405769"/>
            <a:ext cx="5915025" cy="674759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70C0"/>
                </a:solidFill>
              </a:rPr>
              <a:t>Today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9322" indent="-289322">
              <a:buFont typeface="+mj-lt"/>
              <a:buAutoNum type="arabicPeriod"/>
            </a:pP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Some context</a:t>
            </a:r>
          </a:p>
          <a:p>
            <a:pPr marL="289322" indent="-289322">
              <a:buFont typeface="+mj-lt"/>
              <a:buAutoNum type="arabicPeriod"/>
            </a:pP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Some guiding big ideas</a:t>
            </a:r>
          </a:p>
          <a:p>
            <a:pPr marL="289322" indent="-289322">
              <a:buFont typeface="+mj-lt"/>
              <a:buAutoNum type="arabicPeriod"/>
            </a:pP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Noticing when Something’s Up!</a:t>
            </a:r>
          </a:p>
        </p:txBody>
      </p:sp>
    </p:spTree>
    <p:extLst>
      <p:ext uri="{BB962C8B-B14F-4D97-AF65-F5344CB8AC3E}">
        <p14:creationId xmlns:p14="http://schemas.microsoft.com/office/powerpoint/2010/main" val="512353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745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14488" y="565392"/>
            <a:ext cx="5915025" cy="702624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70C0"/>
                </a:solidFill>
              </a:rPr>
              <a:t>Some numbers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003653" y="1369219"/>
            <a:ext cx="5525860" cy="3263504"/>
          </a:xfrm>
        </p:spPr>
        <p:txBody>
          <a:bodyPr/>
          <a:lstStyle/>
          <a:p>
            <a:endParaRPr lang="en-US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494,525</a:t>
            </a:r>
          </a:p>
          <a:p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130,000</a:t>
            </a:r>
          </a:p>
          <a:p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4800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DA414-2C35-4009-81A1-3C2239CE027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957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825" y="676275"/>
            <a:ext cx="5838825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564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767263" y="475748"/>
            <a:ext cx="3469607" cy="388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  <a:spAutoFit/>
          </a:bodyPr>
          <a:lstStyle/>
          <a:p>
            <a:pPr defTabSz="4114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00">
                <a:solidFill>
                  <a:prstClr val="black"/>
                </a:solidFill>
              </a:rPr>
              <a:t>.</a:t>
            </a:r>
          </a:p>
          <a:p>
            <a:pPr defTabSz="4114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00">
                <a:solidFill>
                  <a:prstClr val="black"/>
                </a:solidFill>
              </a:rPr>
              <a:t>  </a:t>
            </a:r>
            <a:r>
              <a:rPr lang="en-US" altLang="en-US" sz="23900">
                <a:solidFill>
                  <a:prstClr val="black"/>
                </a:solidFill>
              </a:rPr>
              <a:t> </a:t>
            </a:r>
            <a:endParaRPr lang="en-US" altLang="en-US" sz="1000">
              <a:solidFill>
                <a:prstClr val="black"/>
              </a:solidFill>
            </a:endParaRPr>
          </a:p>
        </p:txBody>
      </p:sp>
      <p:pic>
        <p:nvPicPr>
          <p:cNvPr id="2050" name="Picture 2" descr="Canadian foreign-born population by country/region of orig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952" y="803182"/>
            <a:ext cx="2953668" cy="337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03124" y="4023103"/>
            <a:ext cx="1471488" cy="58862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411480"/>
            <a:r>
              <a:rPr lang="en-US" sz="800" dirty="0">
                <a:solidFill>
                  <a:srgbClr val="5B9BD5">
                    <a:lumMod val="75000"/>
                  </a:srgbClr>
                </a:solidFill>
              </a:rPr>
              <a:t>http://www.cbc.ca/news/politics/census-2016-immigration-1.4368970</a:t>
            </a:r>
          </a:p>
          <a:p>
            <a:pPr defTabSz="411480"/>
            <a:endParaRPr lang="en-US" sz="1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705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70351" y="999829"/>
            <a:ext cx="5915025" cy="745629"/>
          </a:xfrm>
        </p:spPr>
        <p:txBody>
          <a:bodyPr>
            <a:normAutofit/>
          </a:bodyPr>
          <a:lstStyle/>
          <a:p>
            <a:pPr algn="l"/>
            <a:r>
              <a:rPr lang="en-US" sz="2900" dirty="0">
                <a:solidFill>
                  <a:srgbClr val="0070C0"/>
                </a:solidFill>
              </a:rPr>
              <a:t>The </a:t>
            </a:r>
            <a:r>
              <a:rPr lang="en-US" sz="2900" i="1" dirty="0">
                <a:solidFill>
                  <a:srgbClr val="0070C0"/>
                </a:solidFill>
              </a:rPr>
              <a:t>Interculturalized </a:t>
            </a:r>
            <a:r>
              <a:rPr lang="en-US" sz="2900" dirty="0">
                <a:solidFill>
                  <a:srgbClr val="0070C0"/>
                </a:solidFill>
              </a:rPr>
              <a:t>Experience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379393" y="1745456"/>
            <a:ext cx="5568303" cy="2263140"/>
          </a:xfrm>
        </p:spPr>
        <p:txBody>
          <a:bodyPr/>
          <a:lstStyle/>
          <a:p>
            <a:pPr>
              <a:buFont typeface="Wingdings" pitchFamily="80" charset="2"/>
              <a:buNone/>
            </a:pPr>
            <a:r>
              <a:rPr lang="en-US" dirty="0"/>
              <a:t>	</a:t>
            </a:r>
            <a:r>
              <a:rPr lang="en-US" dirty="0">
                <a:solidFill>
                  <a:srgbClr val="1C0607"/>
                </a:solidFill>
              </a:rPr>
              <a:t>A curriculum which gives international and intercultural knowledge and abilities, aimed at preparing students for performing (</a:t>
            </a:r>
            <a:r>
              <a:rPr lang="en-US" b="1" dirty="0">
                <a:solidFill>
                  <a:srgbClr val="1C0607"/>
                </a:solidFill>
              </a:rPr>
              <a:t>professionally, socially, emotionally</a:t>
            </a:r>
            <a:r>
              <a:rPr lang="en-US" dirty="0">
                <a:solidFill>
                  <a:srgbClr val="1C0607"/>
                </a:solidFill>
              </a:rPr>
              <a:t>) in an international and multicultural context </a:t>
            </a:r>
          </a:p>
          <a:p>
            <a:pPr algn="r">
              <a:buFont typeface="Wingdings" pitchFamily="80" charset="2"/>
              <a:buNone/>
            </a:pPr>
            <a:endParaRPr lang="en-US" sz="1400" dirty="0">
              <a:solidFill>
                <a:srgbClr val="1C0607"/>
              </a:solidFill>
            </a:endParaRPr>
          </a:p>
          <a:p>
            <a:pPr algn="ctr">
              <a:buFont typeface="Wingdings" pitchFamily="80" charset="2"/>
              <a:buNone/>
            </a:pPr>
            <a:r>
              <a:rPr lang="en-US" sz="1400" dirty="0">
                <a:solidFill>
                  <a:srgbClr val="1C0607"/>
                </a:solidFill>
              </a:rPr>
              <a:t>					Nilsson</a:t>
            </a:r>
          </a:p>
        </p:txBody>
      </p:sp>
    </p:spTree>
    <p:extLst>
      <p:ext uri="{BB962C8B-B14F-4D97-AF65-F5344CB8AC3E}">
        <p14:creationId xmlns:p14="http://schemas.microsoft.com/office/powerpoint/2010/main" val="359372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0493" y="720156"/>
            <a:ext cx="4371975" cy="642938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70C0"/>
                </a:solidFill>
              </a:rPr>
              <a:t>Contact Hypothesis</a:t>
            </a:r>
            <a:endParaRPr lang="en-CA" dirty="0" smtClean="0">
              <a:solidFill>
                <a:srgbClr val="0070C0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28828" y="1731466"/>
            <a:ext cx="4414838" cy="212169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dirty="0" smtClean="0"/>
              <a:t>	</a:t>
            </a:r>
            <a:r>
              <a:rPr lang="en-US" dirty="0" smtClean="0">
                <a:solidFill>
                  <a:srgbClr val="000000"/>
                </a:solidFill>
              </a:rPr>
              <a:t>Groups from different cultures must be appropriately prepared to interact.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rgbClr val="000000"/>
                </a:solidFill>
              </a:rPr>
              <a:t>  If they are not, then a reinforcement of stereotypes and prejudice is likely to occur.</a:t>
            </a:r>
          </a:p>
          <a:p>
            <a:pPr algn="r">
              <a:lnSpc>
                <a:spcPct val="90000"/>
              </a:lnSpc>
              <a:buFont typeface="Wingdings" pitchFamily="2" charset="2"/>
              <a:buNone/>
            </a:pPr>
            <a:r>
              <a:rPr lang="en-US" sz="1400" dirty="0" err="1">
                <a:solidFill>
                  <a:srgbClr val="000000"/>
                </a:solidFill>
              </a:rPr>
              <a:t>Allport</a:t>
            </a:r>
            <a:r>
              <a:rPr lang="en-US" sz="1400" dirty="0">
                <a:solidFill>
                  <a:srgbClr val="000000"/>
                </a:solidFill>
              </a:rPr>
              <a:t>, G. W. </a:t>
            </a:r>
          </a:p>
          <a:p>
            <a:pPr algn="r">
              <a:lnSpc>
                <a:spcPct val="90000"/>
              </a:lnSpc>
              <a:buFont typeface="Wingdings" pitchFamily="2" charset="2"/>
              <a:buNone/>
            </a:pPr>
            <a:r>
              <a:rPr lang="en-US" sz="1400" dirty="0">
                <a:solidFill>
                  <a:srgbClr val="000000"/>
                </a:solidFill>
              </a:rPr>
              <a:t>Pettigrew, T. F., &amp; </a:t>
            </a:r>
            <a:r>
              <a:rPr lang="en-US" sz="1400" dirty="0" err="1">
                <a:solidFill>
                  <a:srgbClr val="000000"/>
                </a:solidFill>
              </a:rPr>
              <a:t>Tropp</a:t>
            </a:r>
            <a:r>
              <a:rPr lang="en-US" sz="1400" dirty="0">
                <a:solidFill>
                  <a:srgbClr val="000000"/>
                </a:solidFill>
              </a:rPr>
              <a:t>, L. R.</a:t>
            </a:r>
            <a:endParaRPr lang="en-CA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0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614488" y="497097"/>
            <a:ext cx="5915025" cy="737581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70C0"/>
                </a:solidFill>
              </a:rPr>
              <a:t>Cultural </a:t>
            </a:r>
            <a:r>
              <a:rPr lang="en-US" dirty="0">
                <a:solidFill>
                  <a:srgbClr val="0070C0"/>
                </a:solidFill>
              </a:rPr>
              <a:t>Distance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“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The degree of psychological adjustment that is needed to bridge the dissimilarities between the culture of origin and the culture of entry.”</a:t>
            </a:r>
          </a:p>
          <a:p>
            <a:pPr lvl="4"/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Ting-Toomey 1999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789909"/>
      </p:ext>
    </p:extLst>
  </p:cSld>
  <p:clrMapOvr>
    <a:masterClrMapping/>
  </p:clrMapOvr>
  <p:transition xmlns:p14="http://schemas.microsoft.com/office/powerpoint/2010/main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BCIT 1">
      <a:dk1>
        <a:srgbClr val="FFFFFF"/>
      </a:dk1>
      <a:lt1>
        <a:srgbClr val="003C71"/>
      </a:lt1>
      <a:dk2>
        <a:srgbClr val="FFFFFF"/>
      </a:dk2>
      <a:lt2>
        <a:srgbClr val="003C71"/>
      </a:lt2>
      <a:accent1>
        <a:srgbClr val="FFF200"/>
      </a:accent1>
      <a:accent2>
        <a:srgbClr val="FFF200"/>
      </a:accent2>
      <a:accent3>
        <a:srgbClr val="FFF200"/>
      </a:accent3>
      <a:accent4>
        <a:srgbClr val="595959"/>
      </a:accent4>
      <a:accent5>
        <a:srgbClr val="BFBFBF"/>
      </a:accent5>
      <a:accent6>
        <a:srgbClr val="BFBFBF"/>
      </a:accent6>
      <a:hlink>
        <a:srgbClr val="003C71"/>
      </a:hlink>
      <a:folHlink>
        <a:srgbClr val="003C7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BCIT PPT template_16x9_blocks_may2016" id="{02CC6107-BDF2-D04D-96C5-94741051DBD2}" vid="{19A11FED-B99E-524E-9BA4-627E8CE39D5E}"/>
    </a:ext>
  </a:extLst>
</a:theme>
</file>

<file path=ppt/theme/theme2.xml><?xml version="1.0" encoding="utf-8"?>
<a:theme xmlns:a="http://schemas.openxmlformats.org/drawingml/2006/main" name="2_Office Theme">
  <a:themeElements>
    <a:clrScheme name="BCIT 1">
      <a:dk1>
        <a:srgbClr val="FFFFFF"/>
      </a:dk1>
      <a:lt1>
        <a:srgbClr val="003C71"/>
      </a:lt1>
      <a:dk2>
        <a:srgbClr val="FFFFFF"/>
      </a:dk2>
      <a:lt2>
        <a:srgbClr val="003C71"/>
      </a:lt2>
      <a:accent1>
        <a:srgbClr val="FFF200"/>
      </a:accent1>
      <a:accent2>
        <a:srgbClr val="FFF200"/>
      </a:accent2>
      <a:accent3>
        <a:srgbClr val="FFF200"/>
      </a:accent3>
      <a:accent4>
        <a:srgbClr val="595959"/>
      </a:accent4>
      <a:accent5>
        <a:srgbClr val="BFBFBF"/>
      </a:accent5>
      <a:accent6>
        <a:srgbClr val="BFBFBF"/>
      </a:accent6>
      <a:hlink>
        <a:srgbClr val="003C71"/>
      </a:hlink>
      <a:folHlink>
        <a:srgbClr val="003C7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BCIT PPT template_16x9_blocks_may2016" id="{02CC6107-BDF2-D04D-96C5-94741051DBD2}" vid="{19A11FED-B99E-524E-9BA4-627E8CE39D5E}"/>
    </a:ext>
  </a:extLst>
</a:theme>
</file>

<file path=ppt/theme/theme3.xml><?xml version="1.0" encoding="utf-8"?>
<a:theme xmlns:a="http://schemas.openxmlformats.org/drawingml/2006/main" name="3_Office Theme">
  <a:themeElements>
    <a:clrScheme name="BCIT 1">
      <a:dk1>
        <a:srgbClr val="FFFFFF"/>
      </a:dk1>
      <a:lt1>
        <a:srgbClr val="003C71"/>
      </a:lt1>
      <a:dk2>
        <a:srgbClr val="FFFFFF"/>
      </a:dk2>
      <a:lt2>
        <a:srgbClr val="003C71"/>
      </a:lt2>
      <a:accent1>
        <a:srgbClr val="FFF200"/>
      </a:accent1>
      <a:accent2>
        <a:srgbClr val="FFF200"/>
      </a:accent2>
      <a:accent3>
        <a:srgbClr val="FFF200"/>
      </a:accent3>
      <a:accent4>
        <a:srgbClr val="595959"/>
      </a:accent4>
      <a:accent5>
        <a:srgbClr val="BFBFBF"/>
      </a:accent5>
      <a:accent6>
        <a:srgbClr val="BFBFBF"/>
      </a:accent6>
      <a:hlink>
        <a:srgbClr val="003C71"/>
      </a:hlink>
      <a:folHlink>
        <a:srgbClr val="003C7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BCIT PPT template_16x9_blocks_may2016" id="{02CC6107-BDF2-D04D-96C5-94741051DBD2}" vid="{19A11FED-B99E-524E-9BA4-627E8CE39D5E}"/>
    </a:ext>
  </a:extLst>
</a:theme>
</file>

<file path=ppt/theme/theme4.xml><?xml version="1.0" encoding="utf-8"?>
<a:theme xmlns:a="http://schemas.openxmlformats.org/drawingml/2006/main" name="1_NEW">
  <a:themeElements>
    <a:clrScheme name="BCIT 1">
      <a:dk1>
        <a:srgbClr val="FFFFFF"/>
      </a:dk1>
      <a:lt1>
        <a:srgbClr val="003C71"/>
      </a:lt1>
      <a:dk2>
        <a:srgbClr val="FFFFFF"/>
      </a:dk2>
      <a:lt2>
        <a:srgbClr val="003C71"/>
      </a:lt2>
      <a:accent1>
        <a:srgbClr val="FFF200"/>
      </a:accent1>
      <a:accent2>
        <a:srgbClr val="FFF200"/>
      </a:accent2>
      <a:accent3>
        <a:srgbClr val="FFF200"/>
      </a:accent3>
      <a:accent4>
        <a:srgbClr val="595959"/>
      </a:accent4>
      <a:accent5>
        <a:srgbClr val="BFBFBF"/>
      </a:accent5>
      <a:accent6>
        <a:srgbClr val="BFBFBF"/>
      </a:accent6>
      <a:hlink>
        <a:srgbClr val="003C71"/>
      </a:hlink>
      <a:folHlink>
        <a:srgbClr val="003C7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BCIT PPT template_16x9_blocks_may2016" id="{02CC6107-BDF2-D04D-96C5-94741051DBD2}" vid="{19A11FED-B99E-524E-9BA4-627E8CE39D5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316</Words>
  <Application>Microsoft Macintosh PowerPoint</Application>
  <PresentationFormat>On-screen Show (16:9)</PresentationFormat>
  <Paragraphs>53</Paragraphs>
  <Slides>14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1_Office Theme</vt:lpstr>
      <vt:lpstr>2_Office Theme</vt:lpstr>
      <vt:lpstr>3_Office Theme</vt:lpstr>
      <vt:lpstr>1_NEW</vt:lpstr>
      <vt:lpstr>Moving from Internationalization to Interculturalization</vt:lpstr>
      <vt:lpstr>Today</vt:lpstr>
      <vt:lpstr>Presenters</vt:lpstr>
      <vt:lpstr>Some numbers</vt:lpstr>
      <vt:lpstr>PowerPoint Presentation</vt:lpstr>
      <vt:lpstr>PowerPoint Presentation</vt:lpstr>
      <vt:lpstr>The Interculturalized Experience</vt:lpstr>
      <vt:lpstr>Contact Hypothesis</vt:lpstr>
      <vt:lpstr>Cultural Distance</vt:lpstr>
      <vt:lpstr>Noticing is step 1</vt:lpstr>
      <vt:lpstr>Read aloud the following colors as fast as you can: </vt:lpstr>
      <vt:lpstr>DO NOT READ the words, say aloud the COLOR of each word.</vt:lpstr>
      <vt:lpstr>Something’s Up Cycle</vt:lpstr>
      <vt:lpstr>Two Definitions</vt:lpstr>
    </vt:vector>
  </TitlesOfParts>
  <Company>BCIT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Moving from Internationalization to Interculturalization</dc:title>
  <dc:creator>Todd Odgers</dc:creator>
  <cp:lastModifiedBy>Authorized User</cp:lastModifiedBy>
  <cp:revision>7</cp:revision>
  <cp:lastPrinted>2018-04-19T22:38:52Z</cp:lastPrinted>
  <dcterms:created xsi:type="dcterms:W3CDTF">2018-04-19T22:36:13Z</dcterms:created>
  <dcterms:modified xsi:type="dcterms:W3CDTF">2018-04-25T21:23:52Z</dcterms:modified>
</cp:coreProperties>
</file>